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6" r:id="rId7"/>
    <p:sldId id="264" r:id="rId8"/>
    <p:sldId id="265" r:id="rId9"/>
    <p:sldId id="259" r:id="rId10"/>
    <p:sldId id="260" r:id="rId11"/>
    <p:sldId id="262" r:id="rId12"/>
    <p:sldId id="268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0189A-851C-4F6C-A35F-24EEC564B5D2}" type="datetimeFigureOut">
              <a:rPr lang="ru-RU" smtClean="0"/>
              <a:pPr/>
              <a:t>28.05.2015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29C8D-8486-477E-8265-9CA781B73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861048"/>
            <a:ext cx="7486600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Читаем и обсуждаем 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653136"/>
            <a:ext cx="6080720" cy="18002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Форма работы с подростками и молодежью в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библиотеке</a:t>
            </a:r>
          </a:p>
          <a:p>
            <a:pPr algn="r"/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pPr algn="r"/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Психолог СОЮБ Сорокина Г.М.</a:t>
            </a:r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9" name="Picture 5" descr="C:\Users\Сотрудник\Pictures\10891651_551955184935990_122637489043690768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052736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147248" cy="10081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Примерные вопросы для обсуждения смыслов произведения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Вопросы на осознание того, что произошло, почему это произошло? Кто хотел, чтобы это произошло? Зачем ему это было нужно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lvl="0"/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Вопросы на понимание множественности  значений и смыслов каждого события – с одной стороны это так, с другой – иначе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 Вопросы на понимание того, как каждая ситуация в произведении разворачивает перед нами некий жизненный урок. Как этот урок будет использован в реальной жизни, в каких конкретно ситуациях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19256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Примерные вопросы слушателям об их личном отношении к рассказанной истории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9"/>
            <a:ext cx="8229600" cy="4320480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вашему мнению, почему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горой сделал (не сделал)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что-то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?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Как бы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вы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поступили 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в этой ситуации?</a:t>
            </a: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Почему?</a:t>
            </a: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 В каком месте рассказа вы бы хотели повернуть сюжет иначе, почему?</a:t>
            </a:r>
          </a:p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Какие чувства вызывает весь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рассказ?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Какие чувства вызывают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каждый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из персонажей?</a:t>
            </a: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 кем из персонажей  вам бы хотелось обсудить услышанную историю?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363272" cy="9361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Произведения для чтения и обсуждения.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А.П.Чехов. Который из трех?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Сотрудник\Pictures\184919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3096344" cy="4644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Произведения для чтения и обсуждения.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О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’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Генри. Дары волхвов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Сотрудник\Pictures\daryi-volhvov_5624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4143646" cy="4143646"/>
          </a:xfrm>
          <a:prstGeom prst="rect">
            <a:avLst/>
          </a:prstGeom>
          <a:noFill/>
        </p:spPr>
      </p:pic>
      <p:pic>
        <p:nvPicPr>
          <p:cNvPr id="2051" name="Picture 3" descr="C:\Users\Сотрудник\Pictures\644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36912"/>
            <a:ext cx="3521968" cy="2641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отрудник\Pictures\1008262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420888"/>
            <a:ext cx="3220313" cy="32387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Произведения для чтения и обсуждения.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Григорий Горин. Ёжик . История о напрасной суете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Сотрудник\Pictures\530fda853d1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3096344" cy="3096344"/>
          </a:xfrm>
          <a:prstGeom prst="rect">
            <a:avLst/>
          </a:prstGeom>
          <a:noFill/>
        </p:spPr>
      </p:pic>
      <p:pic>
        <p:nvPicPr>
          <p:cNvPr id="1028" name="Picture 4" descr="C:\Users\Сотрудник\Pictures\8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132856"/>
            <a:ext cx="2808312" cy="4390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Произведения для чтения и обсуждения. Драгунский Денис. Один дома.</a:t>
            </a:r>
            <a:endParaRPr lang="ru-RU" sz="3200" dirty="0"/>
          </a:p>
        </p:txBody>
      </p:sp>
      <p:pic>
        <p:nvPicPr>
          <p:cNvPr id="1026" name="Picture 2" descr="C:\Users\Сотрудник\Pictures\ac5da5b4231e70f81451c583789878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060848"/>
            <a:ext cx="2880320" cy="4528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91264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Произведения для чтения и обсуждения.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Надежда Тэффи.  Жизнь и воротник</a:t>
            </a:r>
            <a:endParaRPr lang="ru-RU" sz="3200" dirty="0"/>
          </a:p>
        </p:txBody>
      </p:sp>
      <p:pic>
        <p:nvPicPr>
          <p:cNvPr id="2051" name="Picture 3" descr="C:\Users\Сотрудник\Pictures\510924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04864"/>
            <a:ext cx="3301975" cy="4406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57592" cy="172819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Произведения для чтения и обсуждения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. Марк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Твен. Мои первые подвиги на газетном поприще</a:t>
            </a:r>
            <a:endParaRPr lang="ru-RU" sz="3200" dirty="0"/>
          </a:p>
        </p:txBody>
      </p:sp>
      <p:pic>
        <p:nvPicPr>
          <p:cNvPr id="3074" name="Picture 2" descr="C:\Users\Сотрудник\Pictures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300295"/>
            <a:ext cx="2767355" cy="4456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980728"/>
            <a:ext cx="7859216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Библиотека как третье место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204864"/>
            <a:ext cx="8075240" cy="392129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" pitchFamily="34" charset="0"/>
                <a:ea typeface="Gungsuh" pitchFamily="18" charset="-127"/>
                <a:cs typeface="Arial" pitchFamily="34" charset="0"/>
              </a:rPr>
              <a:t>Что значит «третье место»? Чем оно отличается от двух предыдущих?</a:t>
            </a:r>
          </a:p>
          <a:p>
            <a:pPr>
              <a:buNone/>
            </a:pPr>
            <a:endParaRPr lang="ru-RU" sz="2000" b="1" dirty="0" smtClean="0">
              <a:latin typeface="Arial" pitchFamily="34" charset="0"/>
              <a:ea typeface="Gungsuh" pitchFamily="18" charset="-127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ea typeface="Gungsuh" pitchFamily="18" charset="-127"/>
                <a:cs typeface="Arial" pitchFamily="34" charset="0"/>
              </a:rPr>
              <a:t>Чем библиотека может быть привлекательной для подростков и молодежи?</a:t>
            </a:r>
          </a:p>
          <a:p>
            <a:pPr>
              <a:buNone/>
            </a:pPr>
            <a:endParaRPr lang="ru-RU" sz="2000" b="1" dirty="0" smtClean="0">
              <a:latin typeface="Arial" pitchFamily="34" charset="0"/>
              <a:ea typeface="Gungsuh" pitchFamily="18" charset="-127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ea typeface="Gungsuh" pitchFamily="18" charset="-127"/>
                <a:cs typeface="Arial" pitchFamily="34" charset="0"/>
              </a:rPr>
              <a:t>Что мы можем сделать для того, чтобы она стала еще более привлекательной?</a:t>
            </a:r>
            <a:endParaRPr lang="ru-RU" sz="2000" b="1" dirty="0">
              <a:latin typeface="Arial" pitchFamily="34" charset="0"/>
              <a:ea typeface="Gungsuh" pitchFamily="18" charset="-127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075240" cy="7060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Чтение вслух с подростками и молодежью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Отличие чтения от других способов получения информации</a:t>
            </a:r>
          </a:p>
          <a:p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Обсуждение прочитанного как помощь подросткам и молодежи в социализации и осознании своих жизненных целей и ценностей, а для кого-то и впервые задуматься о них.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91264" cy="108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Читаем и обсуждаем русскую народную сказку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«Курочка Ряба»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424936" cy="4237931"/>
          </a:xfrm>
        </p:spPr>
        <p:txBody>
          <a:bodyPr>
            <a:normAutofit/>
          </a:bodyPr>
          <a:lstStyle/>
          <a:p>
            <a:pPr marL="514350" indent="-457200">
              <a:buAutoNum type="arabicPeriod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 чем эта сказка?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marL="514350" indent="-457200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indent="-457200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2. Чему нас сказка учит?</a:t>
            </a:r>
          </a:p>
          <a:p>
            <a:pPr indent="-457200"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indent="-457200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3. Объясните, пожалуйста, почему Дед и Баба плачут, когда яичко разбилось, ведь они сами хотели, чтобы это произошло, когда били по нему.</a:t>
            </a:r>
          </a:p>
          <a:p>
            <a:pPr indent="-457200">
              <a:buNone/>
            </a:pPr>
            <a:endParaRPr lang="ru-RU" sz="2000" b="1" i="1" dirty="0" smtClean="0">
              <a:latin typeface="Arial" pitchFamily="34" charset="0"/>
              <a:cs typeface="Arial" pitchFamily="34" charset="0"/>
            </a:endParaRPr>
          </a:p>
          <a:p>
            <a:pPr indent="-457200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4. Какие у вас возникли вопросы к этой сказке?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63272" cy="9361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Читаем и обсуждаем русскую народную сказку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«Курочка Ряба»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О чем эта сказка?</a:t>
            </a:r>
          </a:p>
          <a:p>
            <a:pPr marL="514350" indent="-51435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 разбившейся мечте или надежде (яичко разбилось); и о многом другом.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 подарке судьбы (золотое яйцо) и о том, что делают с ним неподготовленные люди;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 стереотипах человеческого поведения (если яйцо, то по нему нужно бить, независимо от качества скорлупы);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 о случайностях, которые обычно случаются закономерно (мышка бежала, хвостиком махнула, яичко упало и разбилось);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любви к ближнему (не плачь дед, не плачь баба, я снесу вам другое яичко, не золотое, а простое);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63272" cy="10081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Читаем и обсуждаем русскую народную сказку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«Курочка Ряба»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424847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i="1" dirty="0" smtClean="0"/>
              <a:t> </a:t>
            </a: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Чему нас сказка учит? </a:t>
            </a:r>
            <a:endParaRPr lang="ru-RU" sz="8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8000" b="1" dirty="0" smtClean="0">
                <a:latin typeface="Arial" pitchFamily="34" charset="0"/>
                <a:cs typeface="Arial" pitchFamily="34" charset="0"/>
              </a:rPr>
              <a:t>конечно, содержать свой дом в чистоте, не доводить до появления мышей. В этом случае есть надежда, что золотое яичко не будет разбитым;</a:t>
            </a:r>
          </a:p>
          <a:p>
            <a:pPr>
              <a:buNone/>
            </a:pPr>
            <a:endParaRPr lang="ru-RU" sz="8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8000" b="1" dirty="0" smtClean="0">
                <a:latin typeface="Arial" pitchFamily="34" charset="0"/>
                <a:cs typeface="Arial" pitchFamily="34" charset="0"/>
              </a:rPr>
              <a:t>гибкости при решении новых или трудных ситуаций. Если бы Дед и Баба гибко подошли к решению проблемы, они бы не стали бить по золотому яйцу, а нашли ему лучший способ применения. Кстати, какой?</a:t>
            </a:r>
          </a:p>
          <a:p>
            <a:pPr>
              <a:buNone/>
            </a:pP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8000" b="1" dirty="0" smtClean="0">
                <a:latin typeface="Arial" pitchFamily="34" charset="0"/>
                <a:cs typeface="Arial" pitchFamily="34" charset="0"/>
              </a:rPr>
              <a:t>не дарить ближнему того, что он не готов получить (вопрос о том, какие подарки мы выбираем для других, и какие желаем получить сами); и многому другому.</a:t>
            </a:r>
          </a:p>
          <a:p>
            <a:pPr>
              <a:buNone/>
            </a:pP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Все это может стать темой для обсуждения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712968" cy="10081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Читаем и обсуждаем русскую народную сказку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«Курочка Ряба»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Почему Дед и Баба плачут, когда яичко разбилось, ведь они сами  этого хотели?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Действительно, почему Дед и Баба так непоследовательны?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Может быть, они хотели разбить яйцо сами, без посторонней помощи?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Может быть, они плачут от того, что увидели внутри яйца не то, что ожидали?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Может, на самом деле, они хотели, чтобы яйцо осталось целым?</a:t>
            </a:r>
          </a:p>
          <a:p>
            <a:pPr>
              <a:buNone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Неоднозначность явлений нашей жизни также может стать темой для обсуждения.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19256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Иллюстрация к «Курочке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Рябе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2" descr="C:\Users\Сотрудник\Pictures\qu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4903588" cy="47525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68144" y="3789040"/>
            <a:ext cx="228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>Художник 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>Евгений </a:t>
            </a: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>Морозов , Журнал «Костер» / май-июнь 2011 г.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643192" cy="70609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Примерные вопросы для обсуждения сюжета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88840"/>
            <a:ext cx="7859216" cy="413732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>
                <a:latin typeface="Arial" pitchFamily="34" charset="0"/>
                <a:cs typeface="Arial" pitchFamily="34" charset="0"/>
              </a:rPr>
              <a:t>О чем этот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рассказ?</a:t>
            </a:r>
          </a:p>
          <a:p>
            <a:pPr lvl="0"/>
            <a:endParaRPr lang="ru-RU" sz="2000" b="1" i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Вопросы о причинно-следственных связях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в развитии сюжета.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Вопросы о том, как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одно событие плавно вытекает из другого, даже если это на первый взгляд незаметно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Вопросы о том, как поняли 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место, закономерность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появления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и назначение каждого персонажа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Вопросы о роли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каждого персонажа в развивающихся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событиях?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523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Читаем и обсуждаем </vt:lpstr>
      <vt:lpstr>Библиотека как третье место</vt:lpstr>
      <vt:lpstr>Чтение вслух с подростками и молодежью</vt:lpstr>
      <vt:lpstr>Читаем и обсуждаем русскую народную сказку  «Курочка Ряба»</vt:lpstr>
      <vt:lpstr>Читаем и обсуждаем русскую народную сказку  «Курочка Ряба»</vt:lpstr>
      <vt:lpstr>Читаем и обсуждаем русскую народную сказку  «Курочка Ряба»</vt:lpstr>
      <vt:lpstr>Читаем и обсуждаем русскую народную сказку  «Курочка Ряба»</vt:lpstr>
      <vt:lpstr>Иллюстрация к «Курочке Рябе»</vt:lpstr>
      <vt:lpstr>Примерные вопросы для обсуждения сюжета</vt:lpstr>
      <vt:lpstr>Примерные вопросы для обсуждения смыслов произведения</vt:lpstr>
      <vt:lpstr>Примерные вопросы слушателям об их личном отношении к рассказанной истории</vt:lpstr>
      <vt:lpstr>Произведения для чтения и обсуждения.  А.П.Чехов. Который из трех?</vt:lpstr>
      <vt:lpstr>Произведения для чтения и обсуждения.  О’Генри. Дары волхвов</vt:lpstr>
      <vt:lpstr>Произведения для чтения и обсуждения.  Григорий Горин. Ёжик . История о напрасной суете</vt:lpstr>
      <vt:lpstr>Произведения для чтения и обсуждения. Драгунский Денис. Один дома.</vt:lpstr>
      <vt:lpstr>Произведения для чтения и обсуждения. Надежда Тэффи.  Жизнь и воротник</vt:lpstr>
      <vt:lpstr>Произведения для чтения и обсуждения. Марк Твен. Мои первые подвиги на газетном поприще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Читаем и обсуждаем</dc:title>
  <dc:creator>Сотрудник</dc:creator>
  <cp:lastModifiedBy>Сотрудник</cp:lastModifiedBy>
  <cp:revision>62</cp:revision>
  <dcterms:created xsi:type="dcterms:W3CDTF">2015-04-17T12:52:22Z</dcterms:created>
  <dcterms:modified xsi:type="dcterms:W3CDTF">2015-05-28T11:10:13Z</dcterms:modified>
</cp:coreProperties>
</file>