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6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F2E4-14C4-4361-87B8-CDC567735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600A-3DF2-4D9C-8F10-606C3063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AD8D-D3D1-4ADA-BB42-CC3D580BD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4446-B8B9-4705-8699-5244197CA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B880-3339-419B-915D-2E8552657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B22-27AB-4CFE-A472-742299403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4BBE-9D0F-4EDA-AFD3-FCC3B0F5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0DC2-6F13-462E-B02C-B6ACC6EE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9715C-C101-483E-BE3F-3D11C3D0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2A9B-A31B-4FA9-A7B1-AEE7E8F74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AA85-FA27-4576-B934-CC060000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0CBE36-A0BD-4AE9-B55F-76EAC3D1D76E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276218-7949-413C-89CC-7FDA0274C2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53911A-137B-4029-AD4D-1595ACD47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g"/><Relationship Id="rId7" Type="http://schemas.openxmlformats.org/officeDocument/2006/relationships/slide" Target="slide1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9.jpeg"/><Relationship Id="rId7" Type="http://schemas.openxmlformats.org/officeDocument/2006/relationships/slide" Target="slide12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.jpeg"/><Relationship Id="rId7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eg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eg"/><Relationship Id="rId7" Type="http://schemas.openxmlformats.org/officeDocument/2006/relationships/slide" Target="slide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.jpeg"/><Relationship Id="rId7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gif"/><Relationship Id="rId7" Type="http://schemas.openxmlformats.org/officeDocument/2006/relationships/slide" Target="slide1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g"/><Relationship Id="rId7" Type="http://schemas.openxmlformats.org/officeDocument/2006/relationships/slide" Target="slide1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2.wav"/><Relationship Id="rId5" Type="http://schemas.openxmlformats.org/officeDocument/2006/relationships/slide" Target="slide13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"СП Детский сад №4"</a:t>
            </a:r>
          </a:p>
          <a:p>
            <a:pPr algn="ctr"/>
            <a:r>
              <a:rPr lang="ru-RU" dirty="0"/>
              <a:t>ГБОУ ООШ №7 </a:t>
            </a:r>
            <a:r>
              <a:rPr lang="ru-RU" dirty="0" err="1"/>
              <a:t>г.Сызрани</a:t>
            </a:r>
            <a:endParaRPr lang="ru-RU" dirty="0"/>
          </a:p>
          <a:p>
            <a:endParaRPr lang="ru-RU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Тема</a:t>
            </a:r>
            <a:r>
              <a:rPr lang="ru-RU" b="1" dirty="0"/>
              <a:t>: "Алгоритм трудовой деятельности </a:t>
            </a:r>
            <a:endParaRPr lang="ru-RU" b="1" dirty="0" smtClean="0"/>
          </a:p>
          <a:p>
            <a:pPr algn="ctr"/>
            <a:r>
              <a:rPr lang="ru-RU" b="1" dirty="0" smtClean="0"/>
              <a:t>"</a:t>
            </a:r>
            <a:r>
              <a:rPr lang="ru-RU" b="1" dirty="0"/>
              <a:t>Выращивание растений</a:t>
            </a:r>
            <a:r>
              <a:rPr lang="ru-RU" b="1" dirty="0" smtClean="0"/>
              <a:t>"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Возраст </a:t>
            </a:r>
            <a:r>
              <a:rPr lang="ru-RU" dirty="0"/>
              <a:t>целевой аудитории 5-6 лет</a:t>
            </a:r>
          </a:p>
          <a:p>
            <a:endParaRPr lang="ru-RU" dirty="0"/>
          </a:p>
          <a:p>
            <a:r>
              <a:rPr lang="ru-RU" dirty="0"/>
              <a:t>Автор: воспитатель Шевченко Наталья Александровна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    </a:t>
            </a:r>
            <a:r>
              <a:rPr lang="ru-RU" dirty="0"/>
              <a:t>2015г.</a:t>
            </a:r>
          </a:p>
        </p:txBody>
      </p:sp>
    </p:spTree>
    <p:extLst>
      <p:ext uri="{BB962C8B-B14F-4D97-AF65-F5344CB8AC3E}">
        <p14:creationId xmlns:p14="http://schemas.microsoft.com/office/powerpoint/2010/main" val="15077152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Уход за растением (подкормка витаминами для растений (удобрение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924944"/>
            <a:ext cx="2890663" cy="1329011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витаминами для растений (удобрение)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700808"/>
            <a:ext cx="2829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молоком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4644" y="2967334"/>
            <a:ext cx="2926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Подкормка сметаной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" y="4653136"/>
            <a:ext cx="2625090" cy="17018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77" y="2214562"/>
            <a:ext cx="1376045" cy="24288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5199"/>
            <a:ext cx="2188210" cy="227647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771800" y="3861048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508104" y="2214562"/>
            <a:ext cx="957349" cy="63837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972284" y="3465005"/>
            <a:ext cx="909962" cy="7200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1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43192" cy="742404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Уборка урожая на хранение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420888"/>
            <a:ext cx="2026568" cy="68093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Кладовка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933056"/>
            <a:ext cx="2596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Шкаф для одежды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268760"/>
            <a:ext cx="183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Крыша дома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23430"/>
            <a:ext cx="2592288" cy="210576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52967"/>
            <a:ext cx="2760091" cy="205442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95" y="2055391"/>
            <a:ext cx="2897768" cy="187766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1907704" y="2348880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96136" y="1268760"/>
            <a:ext cx="792088" cy="4616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4452967"/>
            <a:ext cx="837565" cy="5936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74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149080"/>
            <a:ext cx="1876425" cy="1809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48006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Ошибка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4067944" y="2636912"/>
            <a:ext cx="1296144" cy="7920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316662" cy="1143000"/>
          </a:xfrm>
        </p:spPr>
        <p:txBody>
          <a:bodyPr/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Молодец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89283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573016"/>
            <a:ext cx="2909080" cy="1777771"/>
          </a:xfrm>
        </p:spPr>
      </p:pic>
      <p:sp>
        <p:nvSpPr>
          <p:cNvPr id="5" name="Управляющая кнопка: домой 4">
            <a:hlinkClick r:id="" action="ppaction://hlinkshowjump?jump=lastslideviewed" highlightClick="1"/>
          </p:cNvPr>
          <p:cNvSpPr/>
          <p:nvPr/>
        </p:nvSpPr>
        <p:spPr>
          <a:xfrm>
            <a:off x="3851920" y="2132856"/>
            <a:ext cx="1224136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316662" cy="43204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места для посадки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2808907" cy="224772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318024" cy="186632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952750" cy="221448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6084168" y="2996952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2411760" y="3625702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3644038" y="1326348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84742" y="780929"/>
            <a:ext cx="10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огород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51813" y="3705999"/>
            <a:ext cx="618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3244333"/>
            <a:ext cx="755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779096" cy="93610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посадки растения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1512168" cy="360040"/>
          </a:xfrm>
        </p:spPr>
        <p:txBody>
          <a:bodyPr/>
          <a:lstStyle/>
          <a:p>
            <a:r>
              <a:rPr lang="ru-RU" sz="2400" dirty="0" smtClean="0"/>
              <a:t>Лопата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1704191" cy="170419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65104"/>
            <a:ext cx="1501016" cy="2219325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 bwMode="auto">
          <a:xfrm>
            <a:off x="2339752" y="3861048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 smtClean="0"/>
              <a:t>Веник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 bwMode="auto">
          <a:xfrm>
            <a:off x="6588224" y="4005064"/>
            <a:ext cx="14401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/>
              <a:t>В</a:t>
            </a:r>
            <a:r>
              <a:rPr lang="ru-RU" sz="2400" dirty="0" smtClean="0"/>
              <a:t>илка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949450" cy="2064124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5580112" y="1484784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3635896" y="3789040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386104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720080"/>
          </a:xfrm>
        </p:spPr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Выбор материала для посадки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19872" y="1124744"/>
            <a:ext cx="2520280" cy="4320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Семечко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2657475" cy="16002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868503" cy="228324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65104"/>
            <a:ext cx="2143125" cy="1877840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 bwMode="auto">
          <a:xfrm>
            <a:off x="827584" y="3429000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Камушек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5652120" y="3765167"/>
            <a:ext cx="223018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Пуговка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5014770" y="1124744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2190622" y="3320988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6980156" y="3657155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обработки почвы после посадки растения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97141" y="1700808"/>
            <a:ext cx="1468413" cy="4320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1331640" y="4014711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Молоток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6732240" y="3645024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Вилы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1866900" cy="18669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1987971" cy="14647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49080"/>
            <a:ext cx="1642898" cy="2128479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4896036" y="170080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3131840" y="407707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668344" y="3573016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3168799" cy="2376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83152" cy="563662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Уход за растением (полив)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3573016"/>
            <a:ext cx="1810544" cy="53692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3707904" y="1052736"/>
            <a:ext cx="2016224" cy="53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Закапывание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35374" y="3573016"/>
            <a:ext cx="246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ыдергивание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1759338" cy="220027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2057995" cy="1809227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411760" y="3573016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96136" y="1124744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8460432" y="3573016"/>
            <a:ext cx="57606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1427758"/>
          </a:xfrm>
        </p:spPr>
        <p:txBody>
          <a:bodyPr/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Выбор инструмента для полива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3429000"/>
            <a:ext cx="1882552" cy="464915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Лейка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1331640" y="3429000"/>
            <a:ext cx="2170584" cy="4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Сито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772816"/>
            <a:ext cx="1225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Тарелка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160240" cy="187220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2593848" cy="18288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1924050" cy="192405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2339752" y="3573016"/>
            <a:ext cx="864096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5" action="ppaction://hlinksldjump" highlightClick="1">
              <a:snd r:embed="rId6" name="drumroll.wav"/>
            </a:hlinkClick>
          </p:cNvPr>
          <p:cNvSpPr/>
          <p:nvPr/>
        </p:nvSpPr>
        <p:spPr>
          <a:xfrm>
            <a:off x="5004048" y="162880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7452320" y="3429000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635670"/>
          </a:xfrm>
        </p:spPr>
        <p:txBody>
          <a:bodyPr/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Уход за растением (рыхление)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9929" y="3402725"/>
            <a:ext cx="2458616" cy="60893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Рыхление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5765304" y="3402725"/>
            <a:ext cx="2407096" cy="6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Вытаптывание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268760"/>
            <a:ext cx="2080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Выдергивание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8625"/>
            <a:ext cx="2428875" cy="16192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3261"/>
            <a:ext cx="3672408" cy="1617987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30425"/>
            <a:ext cx="2057400" cy="180911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627784" y="3539540"/>
            <a:ext cx="1080120" cy="5037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765304" y="1124744"/>
            <a:ext cx="894928" cy="60568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8028384" y="3402725"/>
            <a:ext cx="864096" cy="60893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3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635670"/>
          </a:xfrm>
        </p:spPr>
        <p:txBody>
          <a:bodyPr/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Выбор инструмента для рыхления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3501008"/>
            <a:ext cx="2386608" cy="53692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Мотыга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8793" y="1052736"/>
            <a:ext cx="1107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Лопата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10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2" y="4293096"/>
            <a:ext cx="3781425" cy="21951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5619"/>
          <a:stretch/>
        </p:blipFill>
        <p:spPr>
          <a:xfrm>
            <a:off x="3275856" y="1802433"/>
            <a:ext cx="2933538" cy="225251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80408"/>
            <a:ext cx="3171825" cy="202057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>
              <a:snd r:embed="rId6" name="applause.wav"/>
            </a:hlinkClick>
          </p:cNvPr>
          <p:cNvSpPr/>
          <p:nvPr/>
        </p:nvSpPr>
        <p:spPr>
          <a:xfrm>
            <a:off x="2267744" y="3429000"/>
            <a:ext cx="936104" cy="6259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5292080" y="1052736"/>
            <a:ext cx="917314" cy="5188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7" action="ppaction://hlinksldjump" highlightClick="1">
              <a:snd r:embed="rId8" name="drumroll.wav"/>
            </a:hlinkClick>
          </p:cNvPr>
          <p:cNvSpPr/>
          <p:nvPr/>
        </p:nvSpPr>
        <p:spPr>
          <a:xfrm>
            <a:off x="7740352" y="3429000"/>
            <a:ext cx="867569" cy="6259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8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39</Template>
  <TotalTime>225</TotalTime>
  <Words>135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01</vt:lpstr>
      <vt:lpstr>1_Default Design</vt:lpstr>
      <vt:lpstr>Презентация PowerPoint</vt:lpstr>
      <vt:lpstr>Выбор места для посадки</vt:lpstr>
      <vt:lpstr>Выбор инструмента для посадки растения</vt:lpstr>
      <vt:lpstr>Выбор материала для посадки</vt:lpstr>
      <vt:lpstr>Выбор инструмента для обработки почвы после посадки растения</vt:lpstr>
      <vt:lpstr>Уход за растением (полив)</vt:lpstr>
      <vt:lpstr>Выбор инструмента для полива </vt:lpstr>
      <vt:lpstr>Уход за растением (рыхление)</vt:lpstr>
      <vt:lpstr>Выбор инструмента для рыхления</vt:lpstr>
      <vt:lpstr>Уход за растением (подкормка витаминами для растений (удобрение))</vt:lpstr>
      <vt:lpstr>Уборка урожая на хранение</vt:lpstr>
      <vt:lpstr>          Ошибка  </vt:lpstr>
      <vt:lpstr>Молодец</vt:lpstr>
    </vt:vector>
  </TitlesOfParts>
  <Company>ГОУ СПО СПК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Бухгалтерия</dc:creator>
  <cp:lastModifiedBy>Пасечникова</cp:lastModifiedBy>
  <cp:revision>29</cp:revision>
  <dcterms:created xsi:type="dcterms:W3CDTF">2015-10-16T06:46:24Z</dcterms:created>
  <dcterms:modified xsi:type="dcterms:W3CDTF">2015-12-21T12:23:37Z</dcterms:modified>
</cp:coreProperties>
</file>