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5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5D377-EDA0-4A16-AE7F-140B7FBF1F31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FF972-7F95-478D-B21E-9B83F41F0B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8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st03.kakprosto.ru/images/article/2014/7/3/1_53d25f549ad5753d25f549ad97.jpg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121920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85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ГБОУ СОШ  «ОЦ» с. </a:t>
            </a:r>
            <a:r>
              <a:rPr lang="ru-RU" dirty="0" err="1" smtClean="0"/>
              <a:t>Лопатино</a:t>
            </a:r>
            <a:r>
              <a:rPr lang="ru-RU" dirty="0" smtClean="0"/>
              <a:t>  муниципального района Волжский Самарской области  структурное подразделение «</a:t>
            </a:r>
            <a:r>
              <a:rPr lang="ru-RU" smtClean="0"/>
              <a:t>Детский </a:t>
            </a:r>
            <a:r>
              <a:rPr lang="ru-RU" smtClean="0"/>
              <a:t>сад» </a:t>
            </a:r>
            <a:r>
              <a:rPr lang="ru-RU" dirty="0" smtClean="0"/>
              <a:t>«Улыбка»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2057400"/>
            <a:ext cx="8964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«Как выращивают хлеб»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895600"/>
            <a:ext cx="28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Старшая группа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4495800"/>
            <a:ext cx="3886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Разработала:</a:t>
            </a:r>
          </a:p>
          <a:p>
            <a:r>
              <a:rPr lang="ru-RU" sz="2800" b="1" dirty="0" smtClean="0"/>
              <a:t>Космачева Галина Ивановна, воспитатель.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5943600"/>
            <a:ext cx="1336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2015год</a:t>
            </a:r>
            <a:endParaRPr lang="ru-RU" sz="2400" b="1" dirty="0"/>
          </a:p>
        </p:txBody>
      </p:sp>
      <p:pic>
        <p:nvPicPr>
          <p:cNvPr id="12" name="Рисунок 11" descr="http://stanislavske.tv/wp-content/uploads/2015/09/original-13617902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14800"/>
            <a:ext cx="2860061" cy="171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0114" y="838200"/>
            <a:ext cx="510508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 «Изделия из муки»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булочной у нас баранки,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Булки, бублики, буханки,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Пирожки, батоны, плюшки,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плетенки, и ватрушки,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Курабье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бисквит, печенье,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Бутерброды, чай с вареньем,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пряников, конфет,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Пастила есть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щербет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пирог с начинкой сладкой,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полено и помадка…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Называйте, не стесняйтесь,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Выбирайте, угощайтесь!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lib.exdat.com/tw_files2/urls_14/11/d-10354/img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15240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05000" y="457200"/>
            <a:ext cx="5562600" cy="960438"/>
          </a:xfrm>
        </p:spPr>
        <p:txBody>
          <a:bodyPr/>
          <a:lstStyle/>
          <a:p>
            <a:r>
              <a:rPr lang="ru-RU" dirty="0" smtClean="0"/>
              <a:t>Стихи о хлебе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0114" y="838200"/>
            <a:ext cx="4107984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 «Какие изделия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муки».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булочной у нас баранки,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Булки, бублики, буханки,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Пирожки, батоны, плюшки,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плетенки и ватрушки,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Курабье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бисквит, печенье,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Бутерброды, чай с вареньем,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пряников, конфет,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Пастила есть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щербет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пирог с начинкой сладкой,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полено и помадка…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Называйте, не стесняйтесь,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Выбирайте, угощайтесь!</a:t>
            </a:r>
          </a:p>
          <a:p>
            <a:endParaRPr lang="ru-RU" dirty="0"/>
          </a:p>
        </p:txBody>
      </p:sp>
      <p:pic>
        <p:nvPicPr>
          <p:cNvPr id="7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prodlenka.org/components/com_mtree/img/listings/m/4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www.litmir.co/BookBinary/226385/1417165745/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47" y="1761530"/>
            <a:ext cx="6828453" cy="435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ostv.ru/media/k2/items/cache/e8c4a664fa4cf4c8ae026ba2b433cf60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10000"/>
            <a:ext cx="361816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838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Наши предки сохой и плугом вспахивали землю, готовили ее к посеву.</a:t>
            </a:r>
          </a:p>
          <a:p>
            <a:r>
              <a:rPr lang="ru-RU" b="1" dirty="0" smtClean="0"/>
              <a:t>А в настоящее время сильные тракторы  железными  плугом и  бороной</a:t>
            </a:r>
          </a:p>
          <a:p>
            <a:r>
              <a:rPr lang="ru-RU" b="1" dirty="0" smtClean="0"/>
              <a:t>рыхлят землю.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elitsy.s3.amazonaws.com/media/cache/6c/4b/6c4bf551d85beccd87a26a0016dcee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010400" cy="43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molkommuntex.clients.ru/promo_img/5358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05200"/>
            <a:ext cx="36076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914400"/>
            <a:ext cx="7357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Посев. Мужчины разбрасывали зерно в подготовленную землю.</a:t>
            </a:r>
          </a:p>
          <a:p>
            <a:r>
              <a:rPr lang="ru-RU" b="1" dirty="0" smtClean="0"/>
              <a:t>А сегодня большой трактор тянет сеялки, которые сеют зерно в землю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anshan-gumat.ru/upload/images/1c21c81134b4903890458dea45eed7e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3200400" cy="217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0-tub-ru.yandex.net/i?id=db9b1d70c223c61f941d7f10637ed681&amp;n=33&amp;h=190&amp;w=30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0"/>
            <a:ext cx="3124200" cy="225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boik.ru/1024-600-100-uploads/11_05_2013/view/201209/oboik.ru_426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438400"/>
            <a:ext cx="331044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685800"/>
            <a:ext cx="838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Пройдет немного времени и над землей появятся маленькие зеленые всходы.</a:t>
            </a:r>
          </a:p>
          <a:p>
            <a:r>
              <a:rPr lang="ru-RU" b="1" dirty="0" smtClean="0"/>
              <a:t>Спеет колосок пшеницы. И вот уже все поле в золотистых колосьях.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&amp;Kcy;&amp;acy;&amp;kcy; &amp;ncy;&amp;acy;&amp;shcy;&amp;icy; &amp;pcy;&amp;rcy;&amp;iecy;&amp;dcy;&amp;kcy;&amp;icy; &amp;vcy;&amp;ycy;&amp;rcy;&amp;acy;&amp;shchcy;&amp;icy;&amp;vcy;&amp;acy;&amp;lcy;&amp;icy; &amp;khcy;&amp;lcy;&amp;iecy;&amp;b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7543800" cy="440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vz.ua/image/big/13757778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76153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се про хлеб: как его выращивают">
            <a:hlinkClick r:id="rId5" tooltip="&quot;Все про хлеб: как его выращивают&quot;"/>
          </p:cNvPr>
          <p:cNvPicPr/>
          <p:nvPr/>
        </p:nvPicPr>
        <p:blipFill>
          <a:blip r:embed="rId6" cstate="print"/>
          <a:srcRect t="28785"/>
          <a:stretch>
            <a:fillRect/>
          </a:stretch>
        </p:blipFill>
        <p:spPr bwMode="auto">
          <a:xfrm>
            <a:off x="5225433" y="3927828"/>
            <a:ext cx="3232767" cy="231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838200"/>
            <a:ext cx="7218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Жатва. Созревшие колосья наши предки срезали серпом и косой. </a:t>
            </a:r>
          </a:p>
          <a:p>
            <a:r>
              <a:rPr lang="ru-RU" b="1" dirty="0" smtClean="0"/>
              <a:t>А в настоящее время  на поле выходят огромные комбайны, которые</a:t>
            </a:r>
          </a:p>
          <a:p>
            <a:r>
              <a:rPr lang="ru-RU" b="1" dirty="0" smtClean="0"/>
              <a:t>срезают колосья, молотят и по трубе высыпают зерно в машину.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img1.vashgorod.ru/uploads/images/news/t5/f8275.jpg"/>
          <p:cNvPicPr/>
          <p:nvPr/>
        </p:nvPicPr>
        <p:blipFill>
          <a:blip r:embed="rId3" cstate="print"/>
          <a:srcRect l="6818" t="3517" r="6818"/>
          <a:stretch>
            <a:fillRect/>
          </a:stretch>
        </p:blipFill>
        <p:spPr bwMode="auto">
          <a:xfrm>
            <a:off x="914400" y="1219200"/>
            <a:ext cx="746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Kcy;&amp;acy;&amp;kcy; &amp;ncy;&amp;acy;&amp;shcy;&amp;icy; &amp;pcy;&amp;rcy;&amp;iecy;&amp;dcy;&amp;kcy;&amp;icy; &amp;vcy;&amp;ycy;&amp;rcy;&amp;acy;&amp;shchcy;&amp;icy;&amp;vcy;&amp;acy;&amp;lcy;&amp;icy; &amp;khcy;&amp;lcy;&amp;iecy;&amp;b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5434" y="1219200"/>
            <a:ext cx="310501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.stapravda.ru/i/b/p287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114799"/>
            <a:ext cx="2819400" cy="21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5800" y="274638"/>
            <a:ext cx="7848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/>
              <a:t>Раньше срезанные колосья связывали  в снопы для просушки, а затем молотили </a:t>
            </a:r>
            <a:br>
              <a:rPr lang="ru-RU" sz="1800" b="1" dirty="0" smtClean="0"/>
            </a:br>
            <a:r>
              <a:rPr lang="ru-RU" sz="1800" b="1" dirty="0" smtClean="0"/>
              <a:t>зерно с помощью цепа. В настоящее время  машины везут зерно на элеватор,</a:t>
            </a:r>
            <a:br>
              <a:rPr lang="ru-RU" sz="1800" b="1" dirty="0" smtClean="0"/>
            </a:br>
            <a:r>
              <a:rPr lang="ru-RU" sz="1800" b="1" dirty="0" smtClean="0"/>
              <a:t>где его сушат и хранят.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sp07.ru/ollelukoe/images/stories/russian/legchyhleb/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429000"/>
            <a:ext cx="2133600" cy="25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rllett.narod.ru/025_resize_resiz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0"/>
            <a:ext cx="2710832" cy="203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i.kapital.kz/c/ad9a94a35ff8bf95180fef97af20e1e0/n/1024/768/7/0/1/0/7/54110d510c4bb33f7fe2b29b254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295400"/>
            <a:ext cx="2995897" cy="224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pic>
        <p:nvPicPr>
          <p:cNvPr id="8" name="Рисунок 7" descr="http://sp07.ru/ollelukoe/images/stories/russian/legchyhleb/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40" y="1417638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rllett.narod.ru/025_resize_resiz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8862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.kapital.kz/c/ad9a94a35ff8bf95180fef97af20e1e0/n/1024/768/7/0/1/0/7/54110d510c4bb33f7fe2b29b254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0721" y="1344078"/>
            <a:ext cx="314829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Наши предки везли зерно на мельницу, там жернова перемалывали зерно в </a:t>
            </a:r>
            <a:br>
              <a:rPr lang="ru-RU" sz="1800" b="1" dirty="0" smtClean="0"/>
            </a:br>
            <a:r>
              <a:rPr lang="ru-RU" sz="1800" b="1" dirty="0" smtClean="0"/>
              <a:t>муку. А в настоящее время машины везут зерно из элеватора на мукомольные заводы, где  его перемалывают в муку.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www.litmir.me/BookBinary/226385/1417165745/_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gput.ru/pics/large/89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895600"/>
            <a:ext cx="3276600" cy="326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am.ru/upload/blogs/3cb8c8d9339291f284fc835439a4bfbe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971800"/>
            <a:ext cx="328836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Раньше  из муки тесто замешивали руками и в печах выпекали хлеб.</a:t>
            </a:r>
            <a:br>
              <a:rPr lang="ru-RU" sz="1800" b="1" dirty="0" smtClean="0"/>
            </a:br>
            <a:r>
              <a:rPr lang="ru-RU" sz="1800" b="1" dirty="0" smtClean="0"/>
              <a:t>А в настоящее время муку везут на хлебозавод, где специальные машины </a:t>
            </a:r>
            <a:br>
              <a:rPr lang="ru-RU" sz="1800" b="1" dirty="0" smtClean="0"/>
            </a:br>
            <a:r>
              <a:rPr lang="ru-RU" sz="1800" b="1" dirty="0" smtClean="0"/>
              <a:t>механическими руками  вымешивают тесто и выпекают хлеб, батоны, булочки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35523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images.mreadz.com/282/281555/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3200400" cy="269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vidomosti-ua.com/photo/original-13524513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098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livekuban.ru/upload/iblock/e20/e2055f4154d2758144d50800664567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8288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6800" y="838200"/>
            <a:ext cx="7917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Над селом дымки плывут, люди хлеб в домах  пекут.</a:t>
            </a:r>
          </a:p>
          <a:p>
            <a:r>
              <a:rPr lang="ru-RU" sz="2400" b="1" dirty="0" smtClean="0"/>
              <a:t>Заходите, не стесняйтесь, хлебом нашим </a:t>
            </a:r>
            <a:r>
              <a:rPr lang="ru-RU" sz="2400" b="1" dirty="0"/>
              <a:t>угощайтесь!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348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Раньше срезанные колосья связывали  в снопы для просушки, а затем молотили  зерно с помощью цепа. В настоящее время  машины везут зерно на элеватор, где его сушат и хранят.</vt:lpstr>
      <vt:lpstr>Наши предки везли зерно на мельницу, там жернова перемалывали зерно в  муку. А в настоящее время машины везут зерно из элеватора на мукомольные заводы, где  его перемалывают в муку.</vt:lpstr>
      <vt:lpstr>Раньше  из муки тесто замешивали руками и в печах выпекали хлеб. А в настоящее время муку везут на хлебозавод, где специальные машины  механическими руками  вымешивают тесто и выпекают хлеб, батоны, булочки.</vt:lpstr>
      <vt:lpstr>Презентация PowerPoint</vt:lpstr>
      <vt:lpstr>Презентация PowerPoint</vt:lpstr>
      <vt:lpstr>Стихи о хлебе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поля к посеву</dc:title>
  <dc:creator>Администратор</dc:creator>
  <cp:lastModifiedBy>Пасечникова</cp:lastModifiedBy>
  <cp:revision>63</cp:revision>
  <dcterms:created xsi:type="dcterms:W3CDTF">2015-10-13T05:49:15Z</dcterms:created>
  <dcterms:modified xsi:type="dcterms:W3CDTF">2015-12-21T12:14:27Z</dcterms:modified>
</cp:coreProperties>
</file>