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27000">
              <a:schemeClr val="accent1">
                <a:lumMod val="75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C2A1-6A62-4106-95D2-5767664E5785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34B95-C94A-435B-B58F-90BA454A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1.png"/><Relationship Id="rId10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Презентация Незнайка\профессии\Незнайка\Незнайка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2232248" cy="42371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404664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государственное бюджетное общеобразовательное учреждение Самарской области основная общеобразовательная школа № 23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города Сызрани городского округа Сызрань Самарской области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(ГБОУ ООШ № 23)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структурное подразделение «Детский сад №70»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06896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Презентация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«Незнайка и его друзья»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515719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Выполнила: 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воспитатель Колесова И.П.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езентация Незнайка\профессии\Незнайка\Доктор\Табл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3051">
            <a:off x="6598241" y="5334420"/>
            <a:ext cx="1581038" cy="1274217"/>
          </a:xfrm>
          <a:prstGeom prst="rect">
            <a:avLst/>
          </a:prstGeom>
          <a:noFill/>
        </p:spPr>
      </p:pic>
      <p:pic>
        <p:nvPicPr>
          <p:cNvPr id="1029" name="Picture 5" descr="D:\Презентация Незнайка\профессии\Незнайка\Доктор\Ск. пом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6632"/>
            <a:ext cx="2752303" cy="1449033"/>
          </a:xfrm>
          <a:prstGeom prst="rect">
            <a:avLst/>
          </a:prstGeom>
          <a:noFill/>
        </p:spPr>
      </p:pic>
      <p:pic>
        <p:nvPicPr>
          <p:cNvPr id="1030" name="Picture 6" descr="D:\Презентация Незнайка\профессии\Незнайка\Доктор\Принадл.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869160"/>
            <a:ext cx="1646312" cy="1646312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700808"/>
            <a:ext cx="2160240" cy="3505063"/>
          </a:xfrm>
          <a:prstGeom prst="rect">
            <a:avLst/>
          </a:prstGeom>
          <a:noFill/>
        </p:spPr>
      </p:pic>
      <p:pic>
        <p:nvPicPr>
          <p:cNvPr id="1031" name="Picture 7" descr="D:\Презентация Незнайка\профессии\Незнайка\Доктор\Стетоскоп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924944"/>
            <a:ext cx="1314152" cy="1341399"/>
          </a:xfrm>
          <a:prstGeom prst="rect">
            <a:avLst/>
          </a:prstGeom>
          <a:noFill/>
        </p:spPr>
      </p:pic>
      <p:pic>
        <p:nvPicPr>
          <p:cNvPr id="1032" name="Picture 8" descr="D:\Презентация Незнайка\профессии\Незнайка\Доктор\Грел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55854">
            <a:off x="7869517" y="1981553"/>
            <a:ext cx="940246" cy="1680851"/>
          </a:xfrm>
          <a:prstGeom prst="rect">
            <a:avLst/>
          </a:prstGeom>
          <a:noFill/>
        </p:spPr>
      </p:pic>
      <p:pic>
        <p:nvPicPr>
          <p:cNvPr id="1033" name="Picture 9" descr="D:\Презентация Незнайка\профессии\Незнайка\Музыкант\Труб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399834">
            <a:off x="3581468" y="906601"/>
            <a:ext cx="2105235" cy="1493074"/>
          </a:xfrm>
          <a:prstGeom prst="rect">
            <a:avLst/>
          </a:prstGeom>
          <a:noFill/>
        </p:spPr>
      </p:pic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3933056"/>
            <a:ext cx="1224136" cy="12533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2132856"/>
            <a:ext cx="36760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нужно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доктору в его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работе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езентация Незнайка\профессии\Незнайка\Звездочет\Принадл.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04664"/>
            <a:ext cx="1553539" cy="3724271"/>
          </a:xfrm>
          <a:prstGeom prst="rect">
            <a:avLst/>
          </a:prstGeom>
          <a:noFill/>
        </p:spPr>
      </p:pic>
      <p:pic>
        <p:nvPicPr>
          <p:cNvPr id="1030" name="Picture 6" descr="D:\Презентация Незнайка\профессии\Незнайка\Доктор\Принадл.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8640"/>
            <a:ext cx="1368152" cy="1368152"/>
          </a:xfrm>
          <a:prstGeom prst="rect">
            <a:avLst/>
          </a:prstGeom>
          <a:noFill/>
        </p:spPr>
      </p:pic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149080"/>
            <a:ext cx="1224136" cy="12533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30" y="2060848"/>
            <a:ext cx="36311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не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пригодится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астроному ?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Презентация Незнайка\профессии\Незнайка\Звездочет\Астр отр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556792"/>
            <a:ext cx="2416348" cy="4254134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Звездочет\Принадл.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360045"/>
            <a:ext cx="1497955" cy="1497955"/>
          </a:xfrm>
          <a:prstGeom prst="rect">
            <a:avLst/>
          </a:prstGeom>
          <a:noFill/>
        </p:spPr>
      </p:pic>
      <p:pic>
        <p:nvPicPr>
          <p:cNvPr id="2054" name="Picture 6" descr="D:\Презентация Незнайка\профессии\Незнайка\Звездочет\Принадл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933056"/>
            <a:ext cx="2377077" cy="2708920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Ученый\Книг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908720"/>
            <a:ext cx="1549400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Презентация Незнайка\профессии\Незнайка\Доктор\Стетоско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92696"/>
            <a:ext cx="1314152" cy="13413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28770" y="1700808"/>
            <a:ext cx="411523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возьмут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с собой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механики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отправляясь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на работу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00808"/>
            <a:ext cx="2489200" cy="3810000"/>
          </a:xfrm>
          <a:prstGeom prst="rect">
            <a:avLst/>
          </a:prstGeom>
          <a:noFill/>
        </p:spPr>
      </p:pic>
      <p:pic>
        <p:nvPicPr>
          <p:cNvPr id="3075" name="Picture 3" descr="D:\Презентация Незнайка\профессии\Незнайка\Механик\Рулет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733256"/>
            <a:ext cx="1512168" cy="865210"/>
          </a:xfrm>
          <a:prstGeom prst="rect">
            <a:avLst/>
          </a:prstGeom>
          <a:noFill/>
        </p:spPr>
      </p:pic>
      <p:pic>
        <p:nvPicPr>
          <p:cNvPr id="3076" name="Picture 4" descr="D:\Презентация Незнайка\профессии\Незнайка\Механик\Отверт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89039">
            <a:off x="3999563" y="3008994"/>
            <a:ext cx="1503455" cy="1494505"/>
          </a:xfrm>
          <a:prstGeom prst="rect">
            <a:avLst/>
          </a:prstGeom>
          <a:noFill/>
        </p:spPr>
      </p:pic>
      <p:pic>
        <p:nvPicPr>
          <p:cNvPr id="3077" name="Picture 5" descr="D:\Презентация Незнайка\профессии\Незнайка\Механик\Пассатиж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46891">
            <a:off x="352024" y="371150"/>
            <a:ext cx="1091971" cy="1540892"/>
          </a:xfrm>
          <a:prstGeom prst="rect">
            <a:avLst/>
          </a:prstGeom>
          <a:noFill/>
        </p:spPr>
      </p:pic>
      <p:pic>
        <p:nvPicPr>
          <p:cNvPr id="3078" name="Picture 6" descr="D:\Презентация Незнайка\профессии\Незнайка\Механик\Молото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826874">
            <a:off x="-187744" y="2503038"/>
            <a:ext cx="1763688" cy="1729987"/>
          </a:xfrm>
          <a:prstGeom prst="rect">
            <a:avLst/>
          </a:prstGeom>
          <a:noFill/>
        </p:spPr>
      </p:pic>
      <p:pic>
        <p:nvPicPr>
          <p:cNvPr id="3079" name="Picture 7" descr="D:\Презентация Незнайка\профессии\Незнайка\Механик\Каск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4869160"/>
            <a:ext cx="1475656" cy="1210568"/>
          </a:xfrm>
          <a:prstGeom prst="rect">
            <a:avLst/>
          </a:prstGeom>
          <a:noFill/>
        </p:spPr>
      </p:pic>
      <p:pic>
        <p:nvPicPr>
          <p:cNvPr id="3080" name="Picture 8" descr="D:\Презентация Незнайка\профессии\Незнайка\Звездочет\Принадл.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5157192"/>
            <a:ext cx="1421234" cy="1421234"/>
          </a:xfrm>
          <a:prstGeom prst="rect">
            <a:avLst/>
          </a:prstGeom>
          <a:noFill/>
        </p:spPr>
      </p:pic>
      <p:pic>
        <p:nvPicPr>
          <p:cNvPr id="3081" name="Picture 9" descr="D:\Презентация Незнайка\профессии\Незнайка\Механик\Дрель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332656"/>
            <a:ext cx="1960911" cy="111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3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Презентация Незнайка\профессии\Незнайка\Доктор\Гр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41853">
            <a:off x="4332132" y="3335162"/>
            <a:ext cx="940246" cy="1680851"/>
          </a:xfrm>
          <a:prstGeom prst="rect">
            <a:avLst/>
          </a:prstGeom>
          <a:noFill/>
        </p:spPr>
      </p:pic>
      <p:pic>
        <p:nvPicPr>
          <p:cNvPr id="1033" name="Picture 9" descr="D:\Презентация Незнайка\профессии\Незнайка\Музыкант\Труб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23869">
            <a:off x="198109" y="538921"/>
            <a:ext cx="2105235" cy="14930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57811" y="2204864"/>
            <a:ext cx="35125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Чем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будет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пользоваться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музыкант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9" name="Picture 3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980728"/>
            <a:ext cx="3384376" cy="4212916"/>
          </a:xfrm>
          <a:prstGeom prst="rect">
            <a:avLst/>
          </a:prstGeom>
          <a:noFill/>
        </p:spPr>
      </p:pic>
      <p:pic>
        <p:nvPicPr>
          <p:cNvPr id="4100" name="Picture 4" descr="D:\Презентация Незнайка\профессии\Незнайка\Музыкант\НОТКИ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157192"/>
            <a:ext cx="2952328" cy="1331655"/>
          </a:xfrm>
          <a:prstGeom prst="rect">
            <a:avLst/>
          </a:prstGeom>
          <a:noFill/>
        </p:spPr>
      </p:pic>
      <p:pic>
        <p:nvPicPr>
          <p:cNvPr id="4102" name="Picture 6" descr="D:\Презентация Незнайка\профессии\Незнайка\Музыкант\Барабан 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085184"/>
            <a:ext cx="1454150" cy="1371600"/>
          </a:xfrm>
          <a:prstGeom prst="rect">
            <a:avLst/>
          </a:prstGeom>
          <a:noFill/>
        </p:spPr>
      </p:pic>
      <p:pic>
        <p:nvPicPr>
          <p:cNvPr id="4103" name="Picture 7" descr="D:\Презентация Незнайка\профессии\Незнайка\Механик\Кас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088467">
            <a:off x="36211" y="3159004"/>
            <a:ext cx="1424847" cy="1168886"/>
          </a:xfrm>
          <a:prstGeom prst="rect">
            <a:avLst/>
          </a:prstGeom>
          <a:noFill/>
        </p:spPr>
      </p:pic>
      <p:pic>
        <p:nvPicPr>
          <p:cNvPr id="4104" name="Picture 8" descr="D:\Презентация Незнайка\профессии\Незнайка\Музыкант\Гитар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156342">
            <a:off x="2863638" y="131051"/>
            <a:ext cx="259715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575772" cy="16134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8472" y="2132856"/>
            <a:ext cx="35301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Что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нужно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повару в его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работе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2656"/>
            <a:ext cx="3180398" cy="4390331"/>
          </a:xfrm>
          <a:prstGeom prst="rect">
            <a:avLst/>
          </a:prstGeom>
          <a:noFill/>
        </p:spPr>
      </p:pic>
      <p:pic>
        <p:nvPicPr>
          <p:cNvPr id="5124" name="Picture 4" descr="D:\Презентация Незнайка\профессии\Незнайка\Повар\Тер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9779" y="1772816"/>
            <a:ext cx="994221" cy="1475423"/>
          </a:xfrm>
          <a:prstGeom prst="rect">
            <a:avLst/>
          </a:prstGeom>
          <a:noFill/>
        </p:spPr>
      </p:pic>
      <p:pic>
        <p:nvPicPr>
          <p:cNvPr id="5125" name="Picture 5" descr="D:\Презентация Незнайка\профессии\Незнайка\Повар\Дос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93408">
            <a:off x="3286589" y="5095977"/>
            <a:ext cx="2404624" cy="1764432"/>
          </a:xfrm>
          <a:prstGeom prst="rect">
            <a:avLst/>
          </a:prstGeom>
          <a:noFill/>
        </p:spPr>
      </p:pic>
      <p:pic>
        <p:nvPicPr>
          <p:cNvPr id="5126" name="Picture 6" descr="D:\Презентация Незнайка\профессии\Незнайка\Повар\Кастрюл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412776"/>
            <a:ext cx="2154019" cy="1795016"/>
          </a:xfrm>
          <a:prstGeom prst="rect">
            <a:avLst/>
          </a:prstGeom>
          <a:noFill/>
        </p:spPr>
      </p:pic>
      <p:pic>
        <p:nvPicPr>
          <p:cNvPr id="5127" name="Picture 7" descr="D:\Презентация Незнайка\профессии\Незнайка\Повар\Плит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429000"/>
            <a:ext cx="2921000" cy="3073400"/>
          </a:xfrm>
          <a:prstGeom prst="rect">
            <a:avLst/>
          </a:prstGeom>
          <a:noFill/>
        </p:spPr>
      </p:pic>
      <p:pic>
        <p:nvPicPr>
          <p:cNvPr id="5128" name="Picture 8" descr="D:\Презентация Незнайка\профессии\Незнайка\Механик\Ключ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988750">
            <a:off x="4887460" y="4637153"/>
            <a:ext cx="1362456" cy="140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Презентация Незнайка\профессии\Незнайка\Ученый\Шляп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4003" y="0"/>
            <a:ext cx="2229997" cy="154684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1673" y="2132856"/>
            <a:ext cx="31037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Comic Sans MS" pitchFamily="66" charset="0"/>
              </a:rPr>
              <a:t>Что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лишнее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в работе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учёного 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5" name="Picture 5" descr="D:\Презентация Незнайка\профессии\Незнайка\Повар\Дос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5529">
            <a:off x="4105577" y="95827"/>
            <a:ext cx="2221845" cy="1630315"/>
          </a:xfrm>
          <a:prstGeom prst="rect">
            <a:avLst/>
          </a:prstGeom>
          <a:noFill/>
        </p:spPr>
      </p:pic>
      <p:pic>
        <p:nvPicPr>
          <p:cNvPr id="6146" name="Picture 2" descr="D:\Презентация Незнайка\профессии\Незнайка\Ученый\Знай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2234" y="1215869"/>
            <a:ext cx="2551186" cy="5002325"/>
          </a:xfrm>
          <a:prstGeom prst="rect">
            <a:avLst/>
          </a:prstGeom>
          <a:noFill/>
        </p:spPr>
      </p:pic>
      <p:pic>
        <p:nvPicPr>
          <p:cNvPr id="6147" name="Picture 3" descr="D:\Презентация Незнайка\профессии\Незнайка\Ученый\Колб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7400" y="3861048"/>
            <a:ext cx="2006600" cy="1270000"/>
          </a:xfrm>
          <a:prstGeom prst="rect">
            <a:avLst/>
          </a:prstGeom>
          <a:noFill/>
        </p:spPr>
      </p:pic>
      <p:pic>
        <p:nvPicPr>
          <p:cNvPr id="6148" name="Picture 4" descr="D:\Презентация Незнайка\профессии\Незнайка\Ученый\Глобу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3054" y="3701007"/>
            <a:ext cx="2160240" cy="2806046"/>
          </a:xfrm>
          <a:prstGeom prst="rect">
            <a:avLst/>
          </a:prstGeom>
          <a:noFill/>
        </p:spPr>
      </p:pic>
      <p:pic>
        <p:nvPicPr>
          <p:cNvPr id="6150" name="Picture 6" descr="D:\Презентация Незнайка\профессии\Незнайка\Ученый\Книг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1709" y="1684554"/>
            <a:ext cx="1549400" cy="1270000"/>
          </a:xfrm>
          <a:prstGeom prst="rect">
            <a:avLst/>
          </a:prstGeom>
          <a:noFill/>
        </p:spPr>
      </p:pic>
      <p:pic>
        <p:nvPicPr>
          <p:cNvPr id="6151" name="Picture 7" descr="D:\Презентация Незнайка\профессии\Незнайка\Ученый\Микроскоп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1628800"/>
            <a:ext cx="1440160" cy="1943745"/>
          </a:xfrm>
          <a:prstGeom prst="rect">
            <a:avLst/>
          </a:prstGeom>
          <a:noFill/>
        </p:spPr>
      </p:pic>
      <p:pic>
        <p:nvPicPr>
          <p:cNvPr id="615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92765">
            <a:off x="7443538" y="5029412"/>
            <a:ext cx="1476970" cy="151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87701" y="2204864"/>
            <a:ext cx="35125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Чем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 будет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пользоваться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художник ?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54" name="Picture 10" descr="D:\Презентация Незнайка\профессии\Незнайка\Художник\Принадл.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01417" y="-17649"/>
            <a:ext cx="1476970" cy="1512269"/>
          </a:xfrm>
          <a:prstGeom prst="rect">
            <a:avLst/>
          </a:prstGeom>
          <a:noFill/>
        </p:spPr>
      </p:pic>
      <p:pic>
        <p:nvPicPr>
          <p:cNvPr id="6147" name="Picture 3" descr="D:\Презентация Незнайка\профессии\Незнайка\Ученый\Колб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301208"/>
            <a:ext cx="2006600" cy="1270000"/>
          </a:xfrm>
          <a:prstGeom prst="rect">
            <a:avLst/>
          </a:prstGeom>
          <a:noFill/>
        </p:spPr>
      </p:pic>
      <p:pic>
        <p:nvPicPr>
          <p:cNvPr id="8196" name="Picture 4" descr="D:\Презентация Незнайка\профессии\Незнайка\Художник\Мольбер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1793949" cy="3587899"/>
          </a:xfrm>
          <a:prstGeom prst="rect">
            <a:avLst/>
          </a:prstGeom>
          <a:noFill/>
        </p:spPr>
      </p:pic>
      <p:pic>
        <p:nvPicPr>
          <p:cNvPr id="8194" name="Picture 2" descr="D:\Презентация Незнайка\профессии\Незнайка\Художник\Худ отр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5521" y="1097087"/>
            <a:ext cx="2664296" cy="4322918"/>
          </a:xfrm>
          <a:prstGeom prst="rect">
            <a:avLst/>
          </a:prstGeom>
          <a:noFill/>
        </p:spPr>
      </p:pic>
      <p:pic>
        <p:nvPicPr>
          <p:cNvPr id="8197" name="Picture 5" descr="D:\Презентация Незнайка\профессии\Незнайка\Художник\Краски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1584176" cy="1437122"/>
          </a:xfrm>
          <a:prstGeom prst="rect">
            <a:avLst/>
          </a:prstGeom>
          <a:noFill/>
        </p:spPr>
      </p:pic>
      <p:pic>
        <p:nvPicPr>
          <p:cNvPr id="8198" name="Picture 6" descr="D:\Презентация Незнайка\профессии\Незнайка\Художник\Краск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5085184"/>
            <a:ext cx="1905000" cy="1485900"/>
          </a:xfrm>
          <a:prstGeom prst="rect">
            <a:avLst/>
          </a:prstGeom>
          <a:noFill/>
        </p:spPr>
      </p:pic>
      <p:pic>
        <p:nvPicPr>
          <p:cNvPr id="8199" name="Picture 7" descr="D:\Презентация Незнайка\профессии\Незнайка\Механик\Пассатиж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86292">
            <a:off x="3770019" y="2293531"/>
            <a:ext cx="1143000" cy="161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31640" y="2348880"/>
            <a:ext cx="6644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FF00"/>
                </a:solidFill>
                <a:latin typeface="Comic Sans MS" pitchFamily="66" charset="0"/>
              </a:rPr>
              <a:t>Молодцы !!!</a:t>
            </a:r>
            <a:endParaRPr lang="ru-RU" sz="8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98884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Графика - клипарты, рисунки с ресурса </a:t>
            </a:r>
            <a:r>
              <a:rPr lang="ru-RU" b="1" i="1" dirty="0" err="1" smtClean="0"/>
              <a:t>Яндекс-картинки</a:t>
            </a:r>
            <a:endParaRPr lang="ru-RU" b="1" i="1" dirty="0" smtClean="0"/>
          </a:p>
          <a:p>
            <a:r>
              <a:rPr lang="ru-RU" dirty="0" smtClean="0"/>
              <a:t>Программы – </a:t>
            </a:r>
            <a:r>
              <a:rPr lang="en-US" dirty="0" smtClean="0"/>
              <a:t>Photoshop CS3, </a:t>
            </a:r>
            <a:r>
              <a:rPr lang="en-US" dirty="0" err="1" smtClean="0"/>
              <a:t>CorelDRAW</a:t>
            </a:r>
            <a:r>
              <a:rPr lang="en-US" dirty="0" smtClean="0"/>
              <a:t> X5, Paint.NET 3.36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69269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Используемый материал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85293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http://zanimatika.narod.ru</a:t>
            </a:r>
          </a:p>
          <a:p>
            <a:r>
              <a:rPr lang="ru-RU" dirty="0" smtClean="0"/>
              <a:t>http://deti.ledibashkirii.ru</a:t>
            </a:r>
          </a:p>
          <a:p>
            <a:r>
              <a:rPr lang="ru-RU" dirty="0" smtClean="0"/>
              <a:t>http://lad-lad.ru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езентация Незнайка\профессии\Незнайка\Художник\Худ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1728192" cy="2804049"/>
          </a:xfrm>
          <a:prstGeom prst="rect">
            <a:avLst/>
          </a:prstGeom>
          <a:noFill/>
        </p:spPr>
      </p:pic>
      <p:pic>
        <p:nvPicPr>
          <p:cNvPr id="2055" name="Picture 7" descr="D:\Презентация Незнайка\профессии\Незнайка\Ученый\Зна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0"/>
            <a:ext cx="2070100" cy="3175000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73701"/>
            <a:ext cx="1656184" cy="2679235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24044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933056"/>
            <a:ext cx="1800200" cy="2756308"/>
          </a:xfrm>
          <a:prstGeom prst="rect">
            <a:avLst/>
          </a:prstGeom>
          <a:noFill/>
        </p:spPr>
      </p:pic>
      <p:pic>
        <p:nvPicPr>
          <p:cNvPr id="2054" name="Picture 6" descr="D:\Презентация Незнайка\профессии\Незнайка\Повар\поваренок 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624044"/>
            <a:ext cx="2195736" cy="31038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0305" y="2132856"/>
            <a:ext cx="7681142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Кто у постели больного </a:t>
            </a:r>
            <a:r>
              <a:rPr lang="ru-RU" sz="2800" b="1" i="1" dirty="0" smtClean="0">
                <a:solidFill>
                  <a:srgbClr val="FFFF00"/>
                </a:solidFill>
              </a:rPr>
              <a:t>сидит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как </a:t>
            </a:r>
            <a:r>
              <a:rPr lang="ru-RU" sz="2800" b="1" i="1" dirty="0" smtClean="0">
                <a:solidFill>
                  <a:srgbClr val="FFFF00"/>
                </a:solidFill>
              </a:rPr>
              <a:t>лечиться </a:t>
            </a:r>
            <a:r>
              <a:rPr lang="ru-RU" sz="2800" b="1" i="1" dirty="0" smtClean="0">
                <a:solidFill>
                  <a:srgbClr val="FFFF00"/>
                </a:solidFill>
              </a:rPr>
              <a:t>он всем </a:t>
            </a:r>
            <a:r>
              <a:rPr lang="ru-RU" sz="2800" b="1" i="1" dirty="0" smtClean="0">
                <a:solidFill>
                  <a:srgbClr val="FFFF00"/>
                </a:solidFill>
              </a:rPr>
              <a:t>говорит?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Кто болен - он капли предложит принять,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Тому, кто здоров, </a:t>
            </a:r>
            <a:r>
              <a:rPr lang="ru-RU" sz="2800" b="1" i="1" dirty="0" smtClean="0">
                <a:solidFill>
                  <a:srgbClr val="FFFF00"/>
                </a:solidFill>
              </a:rPr>
              <a:t>разрешит </a:t>
            </a:r>
            <a:r>
              <a:rPr lang="ru-RU" sz="2800" b="1" i="1" dirty="0" smtClean="0">
                <a:solidFill>
                  <a:srgbClr val="FFFF00"/>
                </a:solidFill>
              </a:rPr>
              <a:t>погулять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64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3678 L -0.28993 0.309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36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Презентация Незнайка\профессии\Незнайка\Ученый\Знай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56992"/>
            <a:ext cx="2160240" cy="3306488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32656"/>
            <a:ext cx="1728192" cy="2795724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60648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861048"/>
            <a:ext cx="1800200" cy="2756308"/>
          </a:xfrm>
          <a:prstGeom prst="rect">
            <a:avLst/>
          </a:prstGeom>
          <a:noFill/>
        </p:spPr>
      </p:pic>
      <p:pic>
        <p:nvPicPr>
          <p:cNvPr id="2053" name="Picture 5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32656"/>
            <a:ext cx="2293785" cy="28498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95342" y="2132856"/>
            <a:ext cx="5071068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по ночам не может спать,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должен звёзды сосчитать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в телескоп увидеть свет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Всех неизведанных планет.</a:t>
            </a:r>
            <a:endParaRPr lang="ru-RU" dirty="0"/>
          </a:p>
        </p:txBody>
      </p:sp>
      <p:pic>
        <p:nvPicPr>
          <p:cNvPr id="2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429000"/>
            <a:ext cx="21209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41476E-7 L 0.35434 0.28313 " pathEditMode="relative" ptsTypes="AA">
                                      <p:cBhvr>
                                        <p:cTn id="5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Презентация Незнайка\профессии\Незнайка\Художник\Ху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645024"/>
            <a:ext cx="1747912" cy="2836046"/>
          </a:xfrm>
          <a:prstGeom prst="rect">
            <a:avLst/>
          </a:prstGeom>
          <a:noFill/>
        </p:spPr>
      </p:pic>
      <p:pic>
        <p:nvPicPr>
          <p:cNvPr id="1028" name="Picture 4" descr="D:\Презентация Незнайка\профессии\Незнайка\Ученый\Знай 2 отр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8640"/>
            <a:ext cx="1553102" cy="3045296"/>
          </a:xfrm>
          <a:prstGeom prst="rect">
            <a:avLst/>
          </a:prstGeom>
          <a:noFill/>
        </p:spPr>
      </p:pic>
      <p:pic>
        <p:nvPicPr>
          <p:cNvPr id="1027" name="Picture 3" descr="D:\Презентация Незнайка\профессии\Незнайка\Музыкант\Гусля отр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933056"/>
            <a:ext cx="2160240" cy="2689095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88640"/>
            <a:ext cx="2120900" cy="3149601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573016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260648"/>
            <a:ext cx="1800200" cy="27563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98301" y="2132856"/>
            <a:ext cx="6865149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Поломка случилась, простои идут,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Беда </a:t>
            </a:r>
            <a:r>
              <a:rPr lang="ru-RU" sz="2800" b="1" i="1" dirty="0" smtClean="0">
                <a:solidFill>
                  <a:srgbClr val="FFFF00"/>
                </a:solidFill>
              </a:rPr>
              <a:t>приключилась - </a:t>
            </a:r>
            <a:r>
              <a:rPr lang="ru-RU" sz="2800" b="1" i="1" dirty="0" smtClean="0">
                <a:solidFill>
                  <a:srgbClr val="FFFF00"/>
                </a:solidFill>
              </a:rPr>
              <a:t>механика ждут.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  улыбкой во взгляде, не зная преград,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быстро наладит любой агрегат.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0138 L 0.00781 0.312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57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Презентация Незнайка\профессии\Незнайка\Механик\Винт и Шпунт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4664"/>
            <a:ext cx="1986174" cy="3040063"/>
          </a:xfrm>
          <a:prstGeom prst="rect">
            <a:avLst/>
          </a:prstGeom>
          <a:noFill/>
        </p:spPr>
      </p:pic>
      <p:pic>
        <p:nvPicPr>
          <p:cNvPr id="3074" name="Picture 2" descr="D:\Презентация Незнайка\профессии\Незнайка\Доктор\Док отр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0648"/>
            <a:ext cx="1728192" cy="2804050"/>
          </a:xfrm>
          <a:prstGeom prst="rect">
            <a:avLst/>
          </a:prstGeom>
          <a:noFill/>
        </p:spPr>
      </p:pic>
      <p:pic>
        <p:nvPicPr>
          <p:cNvPr id="1028" name="Picture 4" descr="D:\Презентация Незнайка\профессии\Незнайка\Ученый\Знай 2 отр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356992"/>
            <a:ext cx="1553102" cy="3045296"/>
          </a:xfrm>
          <a:prstGeom prst="rect">
            <a:avLst/>
          </a:prstGeom>
          <a:noFill/>
        </p:spPr>
      </p:pic>
      <p:pic>
        <p:nvPicPr>
          <p:cNvPr id="1027" name="Picture 3" descr="D:\Презентация Незнайка\профессии\Незнайка\Музыкант\Гусля отр.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789040"/>
            <a:ext cx="2160240" cy="2689095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0"/>
            <a:ext cx="2120900" cy="3149601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3645024"/>
            <a:ext cx="1763688" cy="29579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2564904"/>
            <a:ext cx="6063134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Струны гитары, терпенье, талант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Плюс вдохновенье равно...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60305E-6 L -0.30712 -0.238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Презентация Незнайка\профессии\Незнайка\Художник\Ху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44211"/>
            <a:ext cx="1800200" cy="2920885"/>
          </a:xfrm>
          <a:prstGeom prst="rect">
            <a:avLst/>
          </a:prstGeom>
          <a:noFill/>
        </p:spPr>
      </p:pic>
      <p:pic>
        <p:nvPicPr>
          <p:cNvPr id="4098" name="Picture 2" descr="D:\Презентация Незнайка\профессии\Незнайка\Механик\Винт и Шпунт отр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32656"/>
            <a:ext cx="1824719" cy="2792938"/>
          </a:xfrm>
          <a:prstGeom prst="rect">
            <a:avLst/>
          </a:prstGeom>
          <a:noFill/>
        </p:spPr>
      </p:pic>
      <p:pic>
        <p:nvPicPr>
          <p:cNvPr id="1027" name="Picture 3" descr="D:\Презентация Незнайка\профессии\Незнайка\Музыкант\Гусля отр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2656"/>
            <a:ext cx="2304256" cy="2868368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2120900" cy="3149601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469116"/>
            <a:ext cx="1800200" cy="2912212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3573016"/>
            <a:ext cx="1763688" cy="29579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54442" y="2132856"/>
            <a:ext cx="4152867" cy="2246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6350"/>
            <a:extrusionClr>
              <a:schemeClr val="bg1"/>
            </a:extrusionClr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Скажи, кто так вкусно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Готовит щи капустные,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Пахучие котлеты,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Салаты, винегреты,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Все завтраки, обеды?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95281E-6 L 0.33073 0.26231 " pathEditMode="relative" ptsTypes="AA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езентация Незнайка\профессии\Незнайка\Ученый\Знай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429000"/>
            <a:ext cx="2088232" cy="3196273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2120900" cy="3149601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76672"/>
            <a:ext cx="1656184" cy="2679235"/>
          </a:xfrm>
          <a:prstGeom prst="rect">
            <a:avLst/>
          </a:prstGeom>
          <a:noFill/>
        </p:spPr>
      </p:pic>
      <p:pic>
        <p:nvPicPr>
          <p:cNvPr id="2051" name="Picture 3" descr="D:\Презентация Незнайка\профессии\Незнайка\Звездочет\Аст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0"/>
            <a:ext cx="1763688" cy="2957997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717032"/>
            <a:ext cx="1800200" cy="27563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24740" y="2132856"/>
            <a:ext cx="5012270" cy="267765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знает всё на свете -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Как на небе Солнце светит,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Про молекулу и атом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Может рассказать ребятам.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Знает всё про ультразвук.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Он ведь - кандидат наук!.</a:t>
            </a:r>
            <a:endParaRPr lang="ru-RU" dirty="0"/>
          </a:p>
        </p:txBody>
      </p:sp>
      <p:pic>
        <p:nvPicPr>
          <p:cNvPr id="5123" name="Picture 3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32656"/>
            <a:ext cx="2319316" cy="2887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9433E-6 L -0.32274 -0.24127 " pathEditMode="relative" ptsTypes="AA">
                                      <p:cBhvr>
                                        <p:cTn id="5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Презентация Незнайка\профессии\Незнайка\Ученый\Зна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6632"/>
            <a:ext cx="2040185" cy="3122732"/>
          </a:xfrm>
          <a:prstGeom prst="rect">
            <a:avLst/>
          </a:prstGeom>
          <a:noFill/>
        </p:spPr>
      </p:pic>
      <p:pic>
        <p:nvPicPr>
          <p:cNvPr id="1026" name="Picture 2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84984"/>
            <a:ext cx="2120900" cy="3149601"/>
          </a:xfrm>
          <a:prstGeom prst="rect">
            <a:avLst/>
          </a:prstGeom>
          <a:noFill/>
        </p:spPr>
      </p:pic>
      <p:pic>
        <p:nvPicPr>
          <p:cNvPr id="2050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717032"/>
            <a:ext cx="1735974" cy="2808312"/>
          </a:xfrm>
          <a:prstGeom prst="rect">
            <a:avLst/>
          </a:prstGeom>
          <a:noFill/>
        </p:spPr>
      </p:pic>
      <p:pic>
        <p:nvPicPr>
          <p:cNvPr id="2052" name="Picture 4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933056"/>
            <a:ext cx="1800200" cy="27563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35696" y="1916832"/>
            <a:ext cx="5221429" cy="267765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У меня есть карандаш,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Разноцветная гуашь,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Акварель, палитра, кисть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И бумаги плотный лист,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 еще – мольберт-треножник,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Потому что я …</a:t>
            </a:r>
            <a:endParaRPr lang="ru-RU" dirty="0"/>
          </a:p>
        </p:txBody>
      </p:sp>
      <p:pic>
        <p:nvPicPr>
          <p:cNvPr id="6146" name="Picture 2" descr="D:\Презентация Незнайка\профессии\Незнайка\Художник\Худ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60648"/>
            <a:ext cx="1800200" cy="2920890"/>
          </a:xfrm>
          <a:prstGeom prst="rect">
            <a:avLst/>
          </a:prstGeom>
          <a:noFill/>
        </p:spPr>
      </p:pic>
      <p:pic>
        <p:nvPicPr>
          <p:cNvPr id="6147" name="Picture 3" descr="D:\Презентация Незнайка\профессии\Незнайка\Звездочет\Астр отр.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88640"/>
            <a:ext cx="18034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2845 L 0.33455 0.28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126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Презентация Незнайка\профессии\Незнайка\Повар\поваренок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2376264" cy="35288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  <a:t>Дидактическая игра</a:t>
            </a:r>
            <a:b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Palatino Linotype" pitchFamily="18" charset="0"/>
              </a:rPr>
              <a:t>«Что лишнее»</a:t>
            </a:r>
            <a:endParaRPr lang="ru-RU" b="1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5" name="Picture 2" descr="D:\Презентация Незнайка\профессии\Незнайка\Доктор\Д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4664"/>
            <a:ext cx="1754945" cy="2847457"/>
          </a:xfrm>
          <a:prstGeom prst="rect">
            <a:avLst/>
          </a:prstGeom>
          <a:noFill/>
        </p:spPr>
      </p:pic>
      <p:pic>
        <p:nvPicPr>
          <p:cNvPr id="6" name="Picture 2" descr="D:\Презентация Незнайка\профессии\Незнайка\Звездочет\Астр отр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904658"/>
            <a:ext cx="1677498" cy="2953342"/>
          </a:xfrm>
          <a:prstGeom prst="rect">
            <a:avLst/>
          </a:prstGeom>
          <a:noFill/>
        </p:spPr>
      </p:pic>
      <p:pic>
        <p:nvPicPr>
          <p:cNvPr id="7" name="Picture 2" descr="D:\Презентация Незнайка\профессии\Незнайка\Механик\Винт и Шпу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1783522" cy="2729880"/>
          </a:xfrm>
          <a:prstGeom prst="rect">
            <a:avLst/>
          </a:prstGeom>
          <a:noFill/>
        </p:spPr>
      </p:pic>
      <p:pic>
        <p:nvPicPr>
          <p:cNvPr id="8" name="Picture 3" descr="D:\Презентация Незнайка\профессии\Незнайка\Музыкант\Гусл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2349705" cy="2924944"/>
          </a:xfrm>
          <a:prstGeom prst="rect">
            <a:avLst/>
          </a:prstGeom>
          <a:noFill/>
        </p:spPr>
      </p:pic>
      <p:pic>
        <p:nvPicPr>
          <p:cNvPr id="9" name="Picture 2" descr="D:\Презентация Незнайка\профессии\Незнайка\Ученый\Знай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340768"/>
            <a:ext cx="1728192" cy="3388611"/>
          </a:xfrm>
          <a:prstGeom prst="rect">
            <a:avLst/>
          </a:prstGeom>
          <a:noFill/>
        </p:spPr>
      </p:pic>
      <p:pic>
        <p:nvPicPr>
          <p:cNvPr id="9218" name="Picture 2" descr="D:\Презентация Незнайка\профессии\Незнайка\Художник\Худ отр.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717032"/>
            <a:ext cx="1872208" cy="30377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272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Comic Sans MS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«Что лишнее»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Пасечникова</cp:lastModifiedBy>
  <cp:revision>63</cp:revision>
  <dcterms:created xsi:type="dcterms:W3CDTF">2015-09-17T17:25:10Z</dcterms:created>
  <dcterms:modified xsi:type="dcterms:W3CDTF">2015-12-21T12:04:42Z</dcterms:modified>
</cp:coreProperties>
</file>