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1" r:id="rId3"/>
    <p:sldId id="258" r:id="rId4"/>
    <p:sldId id="259" r:id="rId5"/>
    <p:sldId id="260" r:id="rId6"/>
    <p:sldId id="268" r:id="rId7"/>
    <p:sldId id="261" r:id="rId8"/>
    <p:sldId id="262" r:id="rId9"/>
    <p:sldId id="267" r:id="rId10"/>
    <p:sldId id="263" r:id="rId11"/>
    <p:sldId id="264" r:id="rId12"/>
    <p:sldId id="266" r:id="rId13"/>
    <p:sldId id="265" r:id="rId14"/>
    <p:sldId id="269" r:id="rId15"/>
    <p:sldId id="272" r:id="rId16"/>
    <p:sldId id="274" r:id="rId17"/>
    <p:sldId id="273" r:id="rId18"/>
    <p:sldId id="280" r:id="rId19"/>
    <p:sldId id="283" r:id="rId20"/>
    <p:sldId id="282" r:id="rId21"/>
    <p:sldId id="276" r:id="rId22"/>
    <p:sldId id="277" r:id="rId23"/>
    <p:sldId id="278" r:id="rId24"/>
    <p:sldId id="279" r:id="rId25"/>
    <p:sldId id="275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601E5-6E70-42CD-B6C7-3F8CFA1A410E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9ECE-3310-4426-B1CD-5DF455EB7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9ECE-3310-4426-B1CD-5DF455EB70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288E-031C-47E5-AC51-26EED186AEF6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DFB8-E752-487F-9345-E8F054498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6929486" cy="36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/>
              <a:t>     </a:t>
            </a:r>
          </a:p>
          <a:p>
            <a:pPr algn="ctr"/>
            <a:r>
              <a:rPr lang="ru-RU" sz="4800" b="1" cap="all" dirty="0" smtClean="0">
                <a:solidFill>
                  <a:srgbClr val="002060"/>
                </a:solidFill>
              </a:rPr>
              <a:t>Профессия </a:t>
            </a:r>
            <a:r>
              <a:rPr lang="ru-RU" sz="4800" b="1" cap="all" dirty="0">
                <a:solidFill>
                  <a:srgbClr val="002060"/>
                </a:solidFill>
              </a:rPr>
              <a:t>врача</a:t>
            </a:r>
            <a:br>
              <a:rPr lang="ru-RU" sz="4800" b="1" cap="all" dirty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дидактические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прятки</a:t>
            </a:r>
            <a:endParaRPr lang="ru-RU" sz="4800" dirty="0">
              <a:solidFill>
                <a:srgbClr val="002060"/>
              </a:solidFill>
            </a:endParaRPr>
          </a:p>
          <a:p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sadgnomiki.ru/upload/iblock/628/628ee1d746ff134ee0214727fc80a6d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357298"/>
            <a:ext cx="3943350" cy="5286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571876"/>
            <a:ext cx="5517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latin typeface="Arial Black" pitchFamily="34" charset="0"/>
              </a:rPr>
              <a:t>Профессиональная </a:t>
            </a:r>
            <a:r>
              <a:rPr lang="ru-RU" b="1" dirty="0">
                <a:latin typeface="Arial Black" pitchFamily="34" charset="0"/>
              </a:rPr>
              <a:t>ориентация учащихся </a:t>
            </a:r>
            <a:r>
              <a:rPr lang="ru-RU" b="1" dirty="0" smtClean="0">
                <a:latin typeface="Arial Black" pitchFamily="34" charset="0"/>
              </a:rPr>
              <a:t>1-2классов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/>
              <a:t>                 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143644"/>
            <a:ext cx="80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2015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28638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786322"/>
            <a:ext cx="56321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Составила: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учитель начальных классов п.г.т. Осинки</a:t>
            </a: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Шиманкова</a:t>
            </a:r>
            <a:r>
              <a:rPr lang="ru-RU" sz="2800" b="1" dirty="0" smtClean="0">
                <a:solidFill>
                  <a:srgbClr val="FF0000"/>
                </a:solidFill>
              </a:rPr>
              <a:t> Лариса Вячеславовна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allbox.ru/wallpapers/main/201201/tekstury-oboi-fon-73c9b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5647" cy="6858000"/>
          </a:xfrm>
          <a:prstGeom prst="rect">
            <a:avLst/>
          </a:prstGeom>
          <a:noFill/>
        </p:spPr>
      </p:pic>
      <p:pic>
        <p:nvPicPr>
          <p:cNvPr id="20486" name="Picture 6" descr="http://scientificstar.ru/_ph/92/2/7259032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428868"/>
            <a:ext cx="5786478" cy="3286148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-285776"/>
            <a:ext cx="746165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Заболели зубы у акулы,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Мечется, дерется,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руки не дается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9" name="Picture 9" descr="http://denatris.home.xs4all.nl/websites/spellbound-amsterdam_juni06/images/anishar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071546"/>
            <a:ext cx="2000264" cy="12858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857892"/>
            <a:ext cx="4963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поможет акуле?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tophealthresources.net/wp-content/uploads/2013/07/8695565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214290"/>
            <a:ext cx="40080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Стоматолог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572000" y="37147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3554" name="Picture 2" descr="http://player.myshared.ru/776680/data/images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4d5805d5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4572000" cy="2728913"/>
          </a:xfrm>
          <a:prstGeom prst="rect">
            <a:avLst/>
          </a:prstGeom>
          <a:noFill/>
          <a:ln w="76200">
            <a:solidFill>
              <a:srgbClr val="CC3399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71480"/>
            <a:ext cx="5929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70C0"/>
                </a:solidFill>
                <a:cs typeface="Aharoni" pitchFamily="2" charset="-79"/>
              </a:rPr>
              <a:t>Стоматолог</a:t>
            </a:r>
            <a:r>
              <a:rPr lang="ru-RU" sz="2400" b="1" dirty="0" smtClean="0">
                <a:cs typeface="Aharoni" pitchFamily="2" charset="-79"/>
              </a:rPr>
              <a:t> дарит людям улыбку и красивые зубы, здоровье и даже хороший аппетит. </a:t>
            </a:r>
          </a:p>
          <a:p>
            <a:pPr algn="just"/>
            <a:r>
              <a:rPr lang="ru-RU" sz="2400" b="1" dirty="0" smtClean="0">
                <a:cs typeface="Aharoni" pitchFamily="2" charset="-79"/>
              </a:rPr>
              <a:t>Профессия врачевателя зубов существует с давних времен. Еще в IV веке до нашей эры были созданы специальные щипцы для удаления зубов. </a:t>
            </a:r>
          </a:p>
          <a:p>
            <a:pPr algn="just"/>
            <a:endParaRPr lang="ru-RU" sz="2000" b="1" dirty="0">
              <a:cs typeface="Aharoni" pitchFamily="2" charset="-79"/>
            </a:endParaRPr>
          </a:p>
          <a:p>
            <a:pPr algn="just"/>
            <a:endParaRPr lang="ru-RU" sz="2000" b="1" dirty="0" smtClean="0">
              <a:cs typeface="Aharoni" pitchFamily="2" charset="-79"/>
            </a:endParaRPr>
          </a:p>
          <a:p>
            <a:pPr algn="just"/>
            <a:endParaRPr lang="ru-RU" sz="20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zone.wallpapers.free.fr/upload/2009/11/21/20091121014741-251f4e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pic>
        <p:nvPicPr>
          <p:cNvPr id="4" name="Picture 2" descr="http://www.sdelat-otkritku.ru/muzs_alb/7428/15205/img/img2_0628dbafab8d9c7dcafe9679df9a31f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2466975" cy="27051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39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Попала соринка на лету в глаз красавцу-журавлю.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к какому врачу скорее обратиться птице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32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http://optica100.ru/images/articles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429552" cy="6300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64357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</a:t>
            </a:r>
            <a:r>
              <a:rPr lang="ru-RU" sz="5400" b="1" dirty="0" smtClean="0"/>
              <a:t>К ОКУЛИСТУ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1.maminuklubs.lv/cache/2c/f7/2cf748bc08d9908e0bb5a527f11b22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6153150" cy="4286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0010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Окулист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–это врач, занимающийся лечением заболевания глаз и вспомогательных органов - век и слезных желез.</a:t>
            </a:r>
          </a:p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Окулисты  проводят операции под микроскопом, если надо, вживляют искусственный хрусталик.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100" name="Picture 4" descr="http://top2.by/media/k2/items/cache/ff0ad960f40342ea4a6526b7bde15bd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500306"/>
            <a:ext cx="2500282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962832/data/images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01056" cy="6357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55006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Этот врач вам нос промоет, Может вату натолкать.</a:t>
            </a:r>
            <a:br>
              <a:rPr lang="ru-RU" sz="3200" dirty="0" smtClean="0"/>
            </a:br>
            <a:r>
              <a:rPr lang="ru-RU" sz="3200" dirty="0" smtClean="0"/>
              <a:t>Если надо - рот откроет, с Станет горло проверять.</a:t>
            </a:r>
            <a:br>
              <a:rPr lang="ru-RU" sz="3200" dirty="0" smtClean="0"/>
            </a:br>
            <a:r>
              <a:rPr lang="ru-RU" sz="3200" dirty="0" smtClean="0"/>
              <a:t>В уши сделает тампоны, </a:t>
            </a:r>
          </a:p>
          <a:p>
            <a:r>
              <a:rPr lang="ru-RU" sz="3200" dirty="0" smtClean="0"/>
              <a:t>Всем известно с давних пор:</a:t>
            </a:r>
            <a:br>
              <a:rPr lang="ru-RU" sz="3200" dirty="0" smtClean="0"/>
            </a:br>
            <a:r>
              <a:rPr lang="ru-RU" sz="3200" dirty="0" smtClean="0"/>
              <a:t>Это важная персона, этот врач зовется       </a:t>
            </a:r>
            <a:endParaRPr lang="ru-RU" sz="3200" dirty="0"/>
          </a:p>
        </p:txBody>
      </p:sp>
      <p:pic>
        <p:nvPicPr>
          <p:cNvPr id="30724" name="Picture 4" descr="http://edu.convdocs.org/tw_files2/urls_53/8/d-7856/7856_html_m27bff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3181332" cy="3181333"/>
          </a:xfrm>
          <a:prstGeom prst="rect">
            <a:avLst/>
          </a:prstGeom>
          <a:noFill/>
        </p:spPr>
      </p:pic>
      <p:pic>
        <p:nvPicPr>
          <p:cNvPr id="30726" name="Picture 6" descr="http://www.liliput-lounge.de/wp-content/uploads/2012/06/viel-ruhe-bei-pfeifferschem-druesenfieb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143380"/>
            <a:ext cx="5643602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6286512" y="2357430"/>
            <a:ext cx="201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ЛОР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.wieszjak.pl/p/_wspolne/pliki_infornext/163000/163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485776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Врач, который занимается лечением болезней уха,         горла, носа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14290"/>
            <a:ext cx="2241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ЛОР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voyrebenok.ru/images/presentation/kid/b/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643998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785794"/>
            <a:ext cx="61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сестренка Даша,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наша, горе наше!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 не ест, плюется кашей.</a:t>
            </a:r>
          </a:p>
          <a:p>
            <a:pPr lvl="0" indent="3619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кому идти с сестренкой Дашей?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s://im2-tub-ru.yandex.net/i?id=9b5c030dd8f5d55d8738b704621270a1&amp;n=33&amp;h=190&amp;w=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2638425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estet.blogdigg.com/content/Image/iStock_000018336915Doc-BabySMA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4098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 педиатру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714356"/>
            <a:ext cx="8286808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специальностями врача.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Прививать интерес у учащихся к миру профессий.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спитывать уважительное отношение к труду, к представителям разных профессий.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7-8 лет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tosharov.com.ua/image/data/special_price_countdown/gradusni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5000636"/>
            <a:ext cx="171448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uaua.info/pictures_ckfinder/images/Depositphotos_6868694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274" y="0"/>
            <a:ext cx="55007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Педиатр</a:t>
            </a:r>
            <a:r>
              <a:rPr lang="ru-RU" sz="2800" dirty="0" smtClean="0"/>
              <a:t> – </a:t>
            </a:r>
            <a:r>
              <a:rPr lang="ru-RU" sz="2400" dirty="0" smtClean="0"/>
              <a:t>это  врач  который    следит за здоровьем детей с самого раннего детства. К нему  нужно обращаться при возникновении первых симптомов любых заболеваний у ребенка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d.kmvcity.ru/files/r/8/2/S001r82138260538335634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89530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Бабуся захворала, поднялось давление,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редкое явление.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назначит ей лечение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4143380"/>
            <a:ext cx="3163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Терапевт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v-mig.ru/upload/iblock/044/044ba3e1c48e6a4247299471234ae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286808" cy="49291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215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Терапевт- врач, который занимается лечением и профилактикой  болезней внутренних органов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bestpowerpointtemplates.net/uploads/contents/Asbestos-Cancer_c3ixurqumqqchsea2n4ut8ezwj04nn12_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Жил лентяй-разгильдяй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имени Лентяй.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Папиросы он курил,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«По-турецки» говорил.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 вино и пиво пил.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 в один прекрасный день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35743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Наш Лентяй как взвыл:</a:t>
            </a:r>
          </a:p>
          <a:p>
            <a:pPr>
              <a:buNone/>
            </a:pPr>
            <a:r>
              <a:rPr lang="ru-RU" sz="2400" i="1" dirty="0" smtClean="0"/>
              <a:t>«Брошу, брошу я курить,</a:t>
            </a:r>
          </a:p>
          <a:p>
            <a:pPr>
              <a:buNone/>
            </a:pPr>
            <a:r>
              <a:rPr lang="ru-RU" sz="2400" i="1" dirty="0" smtClean="0"/>
              <a:t>Не хочу я больше пить,</a:t>
            </a:r>
          </a:p>
          <a:p>
            <a:pPr>
              <a:buNone/>
            </a:pPr>
            <a:r>
              <a:rPr lang="ru-RU" sz="2400" i="1" dirty="0" smtClean="0"/>
              <a:t>Высоким вырасти хочу,</a:t>
            </a:r>
          </a:p>
          <a:p>
            <a:pPr>
              <a:buNone/>
            </a:pPr>
            <a:r>
              <a:rPr lang="ru-RU" sz="2400" i="1" dirty="0" smtClean="0"/>
              <a:t>К какому обратиться мне врачу?» </a:t>
            </a:r>
          </a:p>
        </p:txBody>
      </p:sp>
      <p:pic>
        <p:nvPicPr>
          <p:cNvPr id="6" name="Picture 2" descr="http://mir.pravo.by/webroot/delivery/images/O_Proekte/03-huligan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1785950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72066" y="5143512"/>
            <a:ext cx="3274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 НАРКОЛОГУ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player.myshared.ru/466888/data/images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yt3.ggpht.com/-fZx8gjPz6Gg/AAAAAAAAAAI/AAAAAAAAAAA/m0uz9RwDBu8/s900-c-k-no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4214810" cy="3857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70723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Нарколог –</a:t>
            </a:r>
            <a:r>
              <a:rPr lang="ru-RU" sz="4000" dirty="0" smtClean="0"/>
              <a:t>занимается  вопросами лечения,</a:t>
            </a:r>
          </a:p>
          <a:p>
            <a:r>
              <a:rPr lang="ru-RU" sz="4000" dirty="0" smtClean="0"/>
              <a:t>профилактики  алкогольной, наркотической и табачной зависимости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989742/data/images/img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714356"/>
            <a:ext cx="5357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Слава, слава докторам,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Санитаркам, фельдшерам,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Всем медсестрам, окулистам,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Акушерам, протезистам,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Стоматологам и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лорам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Славу мы поем всем хором.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           Даже если кто здоров,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           Жизнь ведь начал с докторов!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Слава, слава докторам! 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Низко кланяемся вам.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4u.com/u/storage/ppt_4005/3420-1385309553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player.myshared.ru/830258/data/images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" y="0"/>
            <a:ext cx="892971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поиграем с вами в дидактические прятки.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это такое, спросите вы.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Вспомните, как проходит игра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Прятки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кого-то надо найти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Вот мы и будем искать специальности врачей, к которым нам приходится обращаться.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спрятались они в загадках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idewallpapers.ru/mod/abstract-light/1920x1200/light-abstract-wide-wallpaper-1920x1200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8858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Заболело ухо у кота,</a:t>
            </a:r>
            <a:endParaRPr kumimoji="0" lang="ru-RU" sz="32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Поднялася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доме суета.</a:t>
            </a:r>
            <a:endParaRPr kumimoji="0" lang="ru-RU" sz="32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Дед ворчит, сестренка хнычет,</a:t>
            </a:r>
            <a:endParaRPr kumimoji="0" lang="ru-RU" sz="32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Суп в кошачьей миске стынет.</a:t>
            </a:r>
            <a:endParaRPr kumimoji="0" lang="ru-RU" sz="32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мне делать? Как мне быть?</a:t>
            </a:r>
          </a:p>
          <a:p>
            <a:pPr marL="0" marR="0" lvl="0" indent="361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котенка полечить?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6391" name="Picture 7" descr="http://www.alladolls.ru/gallery2/d/185629-1/0_c433_f6a907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6405554" cy="4143404"/>
          </a:xfrm>
          <a:prstGeom prst="rect">
            <a:avLst/>
          </a:prstGeom>
          <a:noFill/>
        </p:spPr>
      </p:pic>
      <p:pic>
        <p:nvPicPr>
          <p:cNvPr id="15364" name="Picture 4" descr="http://mddou6posad.ucoz.net/_si/0/87931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0"/>
            <a:ext cx="2222501" cy="30718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udz.com.ua/wp-content/uploads/2015/01/fcdf00c697910792925bd5dda74e3b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1" y="285728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В ветеринарной лечебнице, </a:t>
            </a:r>
            <a:endParaRPr lang="ru-RU" sz="4000" b="1" i="1" dirty="0" smtClean="0"/>
          </a:p>
          <a:p>
            <a:r>
              <a:rPr lang="ru-RU" sz="4000" b="1" i="1" dirty="0" smtClean="0"/>
              <a:t>у </a:t>
            </a:r>
            <a:r>
              <a:rPr lang="ru-RU" sz="4000" b="1" i="1" dirty="0"/>
              <a:t>ветеринара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776680/data/images/img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70009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 помощь заболевшему животному  </a:t>
            </a:r>
            <a:r>
              <a:rPr lang="ru-RU" sz="3200" dirty="0"/>
              <a:t>приходит особый </a:t>
            </a:r>
            <a:r>
              <a:rPr lang="ru-RU" sz="3200" dirty="0" smtClean="0"/>
              <a:t>врач-</a:t>
            </a:r>
            <a:r>
              <a:rPr lang="ru-RU" sz="4000" b="1" dirty="0" smtClean="0">
                <a:solidFill>
                  <a:schemeClr val="tx2"/>
                </a:solidFill>
              </a:rPr>
              <a:t>ветеринар</a:t>
            </a:r>
            <a:r>
              <a:rPr lang="ru-RU" sz="3200" dirty="0"/>
              <a:t>.  </a:t>
            </a:r>
            <a:endParaRPr lang="ru-RU" sz="3200" dirty="0" smtClean="0"/>
          </a:p>
          <a:p>
            <a:r>
              <a:rPr lang="ru-RU" sz="3200" dirty="0" smtClean="0"/>
              <a:t>       Ветеринары </a:t>
            </a:r>
            <a:r>
              <a:rPr lang="ru-RU" sz="3200" dirty="0"/>
              <a:t>помогают больным </a:t>
            </a:r>
            <a:r>
              <a:rPr lang="ru-RU" sz="3200" dirty="0" smtClean="0"/>
              <a:t>   </a:t>
            </a:r>
          </a:p>
          <a:p>
            <a:r>
              <a:rPr lang="ru-RU" sz="3200" dirty="0" smtClean="0"/>
              <a:t>     животным </a:t>
            </a:r>
            <a:r>
              <a:rPr lang="ru-RU" sz="3200" dirty="0"/>
              <a:t>так же, как врачи людям. </a:t>
            </a:r>
            <a:r>
              <a:rPr lang="ru-RU" sz="3200" dirty="0" smtClean="0"/>
              <a:t>  </a:t>
            </a:r>
          </a:p>
          <a:p>
            <a:r>
              <a:rPr lang="ru-RU" sz="3200" dirty="0" smtClean="0"/>
              <a:t>      Дают </a:t>
            </a:r>
            <a:r>
              <a:rPr lang="ru-RU" sz="3200" dirty="0"/>
              <a:t>лекарство, промывают раны, </a:t>
            </a:r>
            <a:r>
              <a:rPr lang="ru-RU" sz="3200" dirty="0" smtClean="0"/>
              <a:t>   </a:t>
            </a:r>
          </a:p>
          <a:p>
            <a:r>
              <a:rPr lang="ru-RU" sz="3200" dirty="0" smtClean="0"/>
              <a:t>    делают </a:t>
            </a:r>
            <a:r>
              <a:rPr lang="ru-RU" sz="3200" dirty="0"/>
              <a:t>уколы, даже проводят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хирургические </a:t>
            </a:r>
            <a:r>
              <a:rPr lang="ru-RU" sz="3200" dirty="0"/>
              <a:t>операции.</a:t>
            </a:r>
          </a:p>
        </p:txBody>
      </p:sp>
      <p:pic>
        <p:nvPicPr>
          <p:cNvPr id="25606" name="Picture 6" descr="http://gs.delfi.lt/images/pix/899x599/aaa78312/file57364887_a6df9c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857628"/>
            <a:ext cx="5715041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madinatex.ru/u/5e/7fd1a8b2b511e3a619a6f63f19a22d/-/%D0%BE%D0%B1%D0%BE%D0%B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639777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Расплакалась лягушка: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Пятнышко на брюшке,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Пятнышко на ножке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61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осторожней</a:t>
            </a:r>
            <a:r>
              <a:rPr lang="ru-RU" sz="4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http://kartinki-vernisazh.ru/_ph/54/2/91168805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285728"/>
            <a:ext cx="2714644" cy="3190892"/>
          </a:xfrm>
          <a:prstGeom prst="rect">
            <a:avLst/>
          </a:prstGeom>
          <a:noFill/>
        </p:spPr>
      </p:pic>
      <p:pic>
        <p:nvPicPr>
          <p:cNvPr id="18441" name="Picture 9" descr="http://i612.photobucket.com/albums/tt209/msparrie/froggy%20frog/CU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357430"/>
            <a:ext cx="5048250" cy="4305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92933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50114"/>
            <a:ext cx="8261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Какой врач может помочь лягушке?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oirebenok.ua/wp-content/uploads/2015/06/Fotolia_57405604_Subscription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282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Дерматолог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m3-tub-ru.yandex.net/i?id=b0d7de87088e79bc2347f13d70a3102e&amp;n=33&amp;h=190&amp;w=2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cs629431.vk.me/v629431556/bc10/yq2Epff2Em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6858048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82153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Дерматологи</a:t>
            </a:r>
            <a:r>
              <a:rPr lang="ru-RU" sz="2800" dirty="0"/>
              <a:t> лечат кожные заболевания, а также занимаются решением косметических проблем кожи тела и головы, волос, ногтей.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473</Words>
  <Application>Microsoft Office PowerPoint</Application>
  <PresentationFormat>Экран (4:3)</PresentationFormat>
  <Paragraphs>105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90</cp:revision>
  <dcterms:created xsi:type="dcterms:W3CDTF">2015-09-28T15:59:55Z</dcterms:created>
  <dcterms:modified xsi:type="dcterms:W3CDTF">2015-10-10T11:49:37Z</dcterms:modified>
</cp:coreProperties>
</file>