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D747-61DB-47AB-973F-EBB2FBFBFD44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B4EC-5493-477C-A8FD-A49680B4B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D747-61DB-47AB-973F-EBB2FBFBFD44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B4EC-5493-477C-A8FD-A49680B4B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D747-61DB-47AB-973F-EBB2FBFBFD44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B4EC-5493-477C-A8FD-A49680B4B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D747-61DB-47AB-973F-EBB2FBFBFD44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B4EC-5493-477C-A8FD-A49680B4B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D747-61DB-47AB-973F-EBB2FBFBFD44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B4EC-5493-477C-A8FD-A49680B4B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D747-61DB-47AB-973F-EBB2FBFBFD44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B4EC-5493-477C-A8FD-A49680B4B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D747-61DB-47AB-973F-EBB2FBFBFD44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B4EC-5493-477C-A8FD-A49680B4B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D747-61DB-47AB-973F-EBB2FBFBFD44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B4EC-5493-477C-A8FD-A49680B4B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D747-61DB-47AB-973F-EBB2FBFBFD44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B4EC-5493-477C-A8FD-A49680B4B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D747-61DB-47AB-973F-EBB2FBFBFD44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B4EC-5493-477C-A8FD-A49680B4B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D747-61DB-47AB-973F-EBB2FBFBFD44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B4EC-5493-477C-A8FD-A49680B4B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0D747-61DB-47AB-973F-EBB2FBFBFD44}" type="datetimeFigureOut">
              <a:rPr lang="ru-RU" smtClean="0"/>
              <a:pPr/>
              <a:t>17.10.2015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8B4EC-5493-477C-A8FD-A49680B4B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0000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1\Desktop\&#1055;&#1088;&#1086;&#1092;&#1077;&#1089;&#1089;&#1080;&#1103;%20&#1074;&#1088;&#1072;&#1095;\&#1089;&#1087;&#1086;&#1088;&#1090;\Pesni-o-sporte-utrennyaya-gimnastika(muzofon.com).mp3" TargetMode="Externa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smiles24.ru/data/smiles/anime-sport-1336.gif" TargetMode="External"/><Relationship Id="rId13" Type="http://schemas.openxmlformats.org/officeDocument/2006/relationships/hyperlink" Target="http://img-fotki.yandex.ru/get/6447/181450557.71/0_ab684_843475ac_orig.gif" TargetMode="External"/><Relationship Id="rId3" Type="http://schemas.openxmlformats.org/officeDocument/2006/relationships/hyperlink" Target="http://i272.photobucket.com/albums/jj187/nurselovescoffee/emoticons/ugoha7xi09zbzc6gjzhy.gif" TargetMode="External"/><Relationship Id="rId7" Type="http://schemas.openxmlformats.org/officeDocument/2006/relationships/hyperlink" Target="http://img3.proshkolu.ru/content/media/pic/std/2000000/1479000/1478589-4cb9e3951495e01c.gif" TargetMode="External"/><Relationship Id="rId12" Type="http://schemas.openxmlformats.org/officeDocument/2006/relationships/hyperlink" Target="http://img3.proshkolu.ru/content/media/pic/std/1000000/466000/465028-671f16864039d510.gif" TargetMode="External"/><Relationship Id="rId2" Type="http://schemas.openxmlformats.org/officeDocument/2006/relationships/hyperlink" Target="http://thevoloshins.ru/wp-content/uploads/2011/09/windfon-300x209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tcce.com/files/articles/attach/8212/8212-36767-1392-11-26-15-45-6-3937.gif" TargetMode="External"/><Relationship Id="rId11" Type="http://schemas.openxmlformats.org/officeDocument/2006/relationships/hyperlink" Target="http://img12.proshkolu.ru/content/media/pic/std/5000000/4099000/4098039-1f83825772f3bc56.gif" TargetMode="External"/><Relationship Id="rId5" Type="http://schemas.openxmlformats.org/officeDocument/2006/relationships/hyperlink" Target="http://www.medicinageriatrica.com.br/wp-content/uploads/2011/01/aerobics_lady_knee_to_a_ha.gif" TargetMode="External"/><Relationship Id="rId10" Type="http://schemas.openxmlformats.org/officeDocument/2006/relationships/hyperlink" Target="http://d1.endata.cx/data/games/47216/klad_fewgerg.gif" TargetMode="External"/><Relationship Id="rId4" Type="http://schemas.openxmlformats.org/officeDocument/2006/relationships/hyperlink" Target="http://img0.liveinternet.ru/images/attach/c/2/84/222/84222600_aye.gif" TargetMode="External"/><Relationship Id="rId9" Type="http://schemas.openxmlformats.org/officeDocument/2006/relationships/hyperlink" Target="http://de-fivel-4.jouwweb.nl/upload/0/9/7/de-fivel-4/voetbal-20-11.large.gif?0.26509596813995933" TargetMode="External"/><Relationship Id="rId14" Type="http://schemas.openxmlformats.org/officeDocument/2006/relationships/hyperlink" Target="http://img10.proshkolu.ru/content/media/pic/std/4000000/3083000/3082126-57fd0f25a4314b81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1163" y="1844824"/>
            <a:ext cx="8021673" cy="1950559"/>
          </a:xfrm>
          <a:prstGeom prst="rect">
            <a:avLst/>
          </a:prstGeom>
        </p:spPr>
      </p:pic>
      <p:pic>
        <p:nvPicPr>
          <p:cNvPr id="8" name="Pesni-o-sporte-utrennyaya-gimnasti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  <p:pic>
        <p:nvPicPr>
          <p:cNvPr id="9" name="Рисунок 8" descr="ugoha7xi09zbzc6gjzhy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3720678"/>
            <a:ext cx="4134440" cy="785020"/>
          </a:xfrm>
          <a:prstGeom prst="rect">
            <a:avLst/>
          </a:prstGeom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098039-1f83825772f3bc5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7524" y="1340768"/>
            <a:ext cx="3806267" cy="4189288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8212-36767-1392-11-26-15-45-6-3937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937392"/>
            <a:ext cx="4464496" cy="4209382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3082126-57fd0f25a4314b8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908720"/>
            <a:ext cx="2551534" cy="4750196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Источники: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Autofit/>
          </a:bodyPr>
          <a:lstStyle/>
          <a:p>
            <a:r>
              <a:rPr lang="ru-RU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http://thevoloshins.ru/wp-content/uploads/2011/09/windfon-300x209.jpg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http://i272.photobucket.com/albums/jj187/nurselovescoffee/emoticons/ugoha7xi09zbzc6gjzhy.gif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http://img0.liveinternet.ru/images/attach/c/2/84/222/84222600_aye.gif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http://www.medicinageriatrica.com.br/wp-content/uploads/2011/01/aerobics_lady_knee_to_a_ha.gif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/>
              </a:rPr>
              <a:t>http://www.atcce.com/files/articles/attach/8212/8212-36767-1392-11-26-15-45-6-3937.gif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7"/>
              </a:rPr>
              <a:t>http://img3.proshkolu.ru/content/media/pic/std/2000000/1479000/1478589-4cb9e3951495e01c.gif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8"/>
              </a:rPr>
              <a:t>http://smiles24.ru/data/smiles/anime-sport-1336.gif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9"/>
              </a:rPr>
              <a:t>http://de-fivel-4.jouwweb.nl/upload/0/9/7/de-fivel-4/voetbal-20-11.large.gif?0.26509596813995933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0"/>
              </a:rPr>
              <a:t>http://d1.endata.cx/data/games/47216/klad_fewgerg.gif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1"/>
              </a:rPr>
              <a:t>http://img12.proshkolu.ru/content/media/pic/std/5000000/4099000/4098039-1f83825772f3bc56.gif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2"/>
              </a:rPr>
              <a:t>http://img3.proshkolu.ru/content/media/pic/std/1000000/466000/465028-671f16864039d510.gif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3"/>
              </a:rPr>
              <a:t>http://img-fotki.yandex.ru/get/6447/181450557.71/0_ab684_843475ac_orig.gif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4"/>
              </a:rPr>
              <a:t>http://img10.proshkolu.ru/content/media/pic/std/4000000/3083000/3082126-57fd0f25a4314b81.gif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erobics_lady_knee_to_a_ha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19226" y="1700808"/>
            <a:ext cx="3896990" cy="3896990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ab684_843475ac_or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484784"/>
            <a:ext cx="3973264" cy="3973264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478589-4cb9e3951495e01c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808" y="1556792"/>
            <a:ext cx="3760812" cy="3760812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anime-sport-133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1772816"/>
            <a:ext cx="2813844" cy="3418689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65028-671f16864039d510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1556792"/>
            <a:ext cx="4256786" cy="3477766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voetbal-20-11.larg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1124744"/>
            <a:ext cx="2975873" cy="3829248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lad_fewger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9924" y="1412776"/>
            <a:ext cx="3287393" cy="4183955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4222600_aye.gif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3768" y="1484784"/>
            <a:ext cx="4117280" cy="4117280"/>
          </a:xfr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13b20a528f6bd20615bddc4538a7814d2ee0e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41</Words>
  <Application>Microsoft Office PowerPoint</Application>
  <PresentationFormat>Экран (4:3)</PresentationFormat>
  <Paragraphs>14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Источники: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11</cp:lastModifiedBy>
  <cp:revision>6</cp:revision>
  <dcterms:created xsi:type="dcterms:W3CDTF">2014-11-17T19:43:02Z</dcterms:created>
  <dcterms:modified xsi:type="dcterms:W3CDTF">2015-10-16T22:35:38Z</dcterms:modified>
</cp:coreProperties>
</file>