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26"/>
  </p:notesMasterIdLst>
  <p:sldIdLst>
    <p:sldId id="256" r:id="rId2"/>
    <p:sldId id="274" r:id="rId3"/>
    <p:sldId id="277" r:id="rId4"/>
    <p:sldId id="278" r:id="rId5"/>
    <p:sldId id="293" r:id="rId6"/>
    <p:sldId id="273" r:id="rId7"/>
    <p:sldId id="289" r:id="rId8"/>
    <p:sldId id="290" r:id="rId9"/>
    <p:sldId id="258" r:id="rId10"/>
    <p:sldId id="283" r:id="rId11"/>
    <p:sldId id="259" r:id="rId12"/>
    <p:sldId id="260" r:id="rId13"/>
    <p:sldId id="272" r:id="rId14"/>
    <p:sldId id="284" r:id="rId15"/>
    <p:sldId id="287" r:id="rId16"/>
    <p:sldId id="285" r:id="rId17"/>
    <p:sldId id="288" r:id="rId18"/>
    <p:sldId id="262" r:id="rId19"/>
    <p:sldId id="292" r:id="rId20"/>
    <p:sldId id="291" r:id="rId21"/>
    <p:sldId id="280" r:id="rId22"/>
    <p:sldId id="281" r:id="rId23"/>
    <p:sldId id="282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8DBD"/>
    <a:srgbClr val="883FC5"/>
    <a:srgbClr val="8E449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72"/>
      </p:cViewPr>
      <p:guideLst>
        <p:guide orient="horz" pos="12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tint val="55000"/>
                <a:satMod val="130000"/>
              </a:schemeClr>
            </a:soli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</c:v>
                </c:pt>
                <c:pt idx="1">
                  <c:v>58</c:v>
                </c:pt>
                <c:pt idx="2">
                  <c:v>44</c:v>
                </c:pt>
                <c:pt idx="3">
                  <c:v>87</c:v>
                </c:pt>
                <c:pt idx="4">
                  <c:v>52</c:v>
                </c:pt>
                <c:pt idx="5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8814912"/>
        <c:axId val="359920760"/>
        <c:axId val="0"/>
      </c:bar3DChart>
      <c:catAx>
        <c:axId val="35881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9920760"/>
        <c:crosses val="autoZero"/>
        <c:auto val="1"/>
        <c:lblAlgn val="ctr"/>
        <c:lblOffset val="100"/>
        <c:noMultiLvlLbl val="0"/>
      </c:catAx>
      <c:valAx>
        <c:axId val="359920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881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2CB45-B747-4900-9524-3CE046BE53FB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23F546-82F0-416C-ACB6-A0F78CB8057E}">
      <dgm:prSet phldrT="[Текст]" custT="1"/>
      <dgm:spPr>
        <a:solidFill>
          <a:srgbClr val="A08DBD"/>
        </a:solidFill>
      </dgm:spPr>
      <dgm:t>
        <a:bodyPr/>
        <a:lstStyle/>
        <a:p>
          <a:r>
            <a:rPr lang="ru-RU" sz="4000" dirty="0" smtClean="0"/>
            <a:t>1</a:t>
          </a:r>
          <a:endParaRPr lang="ru-RU" sz="4000" dirty="0"/>
        </a:p>
      </dgm:t>
    </dgm:pt>
    <dgm:pt modelId="{B60743D7-EF63-49BB-A147-D9025833243C}" type="parTrans" cxnId="{4BDC468B-ADE6-4102-BA4D-5CCCF99FF496}">
      <dgm:prSet/>
      <dgm:spPr/>
      <dgm:t>
        <a:bodyPr/>
        <a:lstStyle/>
        <a:p>
          <a:endParaRPr lang="ru-RU" sz="1800"/>
        </a:p>
      </dgm:t>
    </dgm:pt>
    <dgm:pt modelId="{4D01FF6E-1373-485D-8496-A68954DCD05E}" type="sibTrans" cxnId="{4BDC468B-ADE6-4102-BA4D-5CCCF99FF496}">
      <dgm:prSet/>
      <dgm:spPr/>
      <dgm:t>
        <a:bodyPr/>
        <a:lstStyle/>
        <a:p>
          <a:endParaRPr lang="ru-RU" sz="1800"/>
        </a:p>
      </dgm:t>
    </dgm:pt>
    <dgm:pt modelId="{3B3FCA94-7012-4AEB-A3BF-7CE3D0419BF6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Создание организационных, экономических, социальных и правовых условий развития рационализаторства и изобретательства по  на уровне региона</a:t>
          </a:r>
          <a:endParaRPr lang="ru-RU" sz="2000" dirty="0"/>
        </a:p>
      </dgm:t>
    </dgm:pt>
    <dgm:pt modelId="{1F663FFC-86BD-4987-A299-F81FEF0ABD89}" type="parTrans" cxnId="{39D1D275-2031-429C-863E-759A47689982}">
      <dgm:prSet/>
      <dgm:spPr/>
      <dgm:t>
        <a:bodyPr/>
        <a:lstStyle/>
        <a:p>
          <a:endParaRPr lang="ru-RU" sz="1800"/>
        </a:p>
      </dgm:t>
    </dgm:pt>
    <dgm:pt modelId="{47720E82-359D-4243-BBF5-B648A8801715}" type="sibTrans" cxnId="{39D1D275-2031-429C-863E-759A47689982}">
      <dgm:prSet/>
      <dgm:spPr/>
      <dgm:t>
        <a:bodyPr/>
        <a:lstStyle/>
        <a:p>
          <a:endParaRPr lang="ru-RU" sz="1800"/>
        </a:p>
      </dgm:t>
    </dgm:pt>
    <dgm:pt modelId="{AA7CFF73-2F37-457A-A41B-2F1FC61AA69F}">
      <dgm:prSet phldrT="[Текст]" custT="1"/>
      <dgm:spPr>
        <a:solidFill>
          <a:srgbClr val="A08DBD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dirty="0" smtClean="0"/>
            <a:t>3</a:t>
          </a:r>
          <a:endParaRPr lang="ru-RU" sz="4000" dirty="0"/>
        </a:p>
      </dgm:t>
    </dgm:pt>
    <dgm:pt modelId="{8DDC6EF5-9E43-4253-9D23-DA0C86ADCC36}" type="parTrans" cxnId="{161165F8-742B-470E-B51E-33627A3B5C1E}">
      <dgm:prSet/>
      <dgm:spPr/>
      <dgm:t>
        <a:bodyPr/>
        <a:lstStyle/>
        <a:p>
          <a:endParaRPr lang="ru-RU" sz="1800"/>
        </a:p>
      </dgm:t>
    </dgm:pt>
    <dgm:pt modelId="{A163CE9F-1861-482D-A9C1-CEED897493B7}" type="sibTrans" cxnId="{161165F8-742B-470E-B51E-33627A3B5C1E}">
      <dgm:prSet/>
      <dgm:spPr/>
      <dgm:t>
        <a:bodyPr/>
        <a:lstStyle/>
        <a:p>
          <a:endParaRPr lang="ru-RU" sz="1800"/>
        </a:p>
      </dgm:t>
    </dgm:pt>
    <dgm:pt modelId="{42C2E3E7-CB76-4D5C-AFDF-9CE821C311BB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dirty="0" smtClean="0"/>
            <a:t>Популяризация науки и техники, профессиональная ориентация, развитие креативного мышления у обучающихся</a:t>
          </a:r>
          <a:endParaRPr lang="ru-RU" sz="2000" dirty="0"/>
        </a:p>
      </dgm:t>
    </dgm:pt>
    <dgm:pt modelId="{003D3BC3-9995-48C6-B029-24A36A5047FB}" type="parTrans" cxnId="{FBFB7793-A714-44CE-BEA2-CCA526B0EC26}">
      <dgm:prSet/>
      <dgm:spPr/>
      <dgm:t>
        <a:bodyPr/>
        <a:lstStyle/>
        <a:p>
          <a:endParaRPr lang="ru-RU" sz="1800"/>
        </a:p>
      </dgm:t>
    </dgm:pt>
    <dgm:pt modelId="{9E318059-30A6-4442-A48B-588626BB5B10}" type="sibTrans" cxnId="{FBFB7793-A714-44CE-BEA2-CCA526B0EC26}">
      <dgm:prSet/>
      <dgm:spPr/>
      <dgm:t>
        <a:bodyPr/>
        <a:lstStyle/>
        <a:p>
          <a:endParaRPr lang="ru-RU" sz="1800"/>
        </a:p>
      </dgm:t>
    </dgm:pt>
    <dgm:pt modelId="{50A203C0-B1EC-4F95-AE1C-CE4510DC64C1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2000" dirty="0" smtClean="0"/>
            <a:t>Обучение административных и педагогических работников системы СПО</a:t>
          </a:r>
          <a:endParaRPr lang="ru-RU" sz="2000" dirty="0"/>
        </a:p>
      </dgm:t>
    </dgm:pt>
    <dgm:pt modelId="{BF101465-A46A-41FC-A505-8F4C2A470AD0}" type="parTrans" cxnId="{BFDFB82E-5B35-4198-A9D0-51B61B7BF2F9}">
      <dgm:prSet/>
      <dgm:spPr/>
      <dgm:t>
        <a:bodyPr/>
        <a:lstStyle/>
        <a:p>
          <a:endParaRPr lang="ru-RU" sz="1800"/>
        </a:p>
      </dgm:t>
    </dgm:pt>
    <dgm:pt modelId="{72EE3E29-5585-42B4-8C27-B7FB0A11FE9C}" type="sibTrans" cxnId="{BFDFB82E-5B35-4198-A9D0-51B61B7BF2F9}">
      <dgm:prSet/>
      <dgm:spPr/>
      <dgm:t>
        <a:bodyPr/>
        <a:lstStyle/>
        <a:p>
          <a:endParaRPr lang="ru-RU" sz="1800"/>
        </a:p>
      </dgm:t>
    </dgm:pt>
    <dgm:pt modelId="{9B14B2CD-D72E-445E-A2B7-6F49BA4DEE41}">
      <dgm:prSet phldrT="[Текст]" custT="1"/>
      <dgm:spPr>
        <a:solidFill>
          <a:srgbClr val="A08DBD"/>
        </a:solidFill>
      </dgm:spPr>
      <dgm:t>
        <a:bodyPr/>
        <a:lstStyle/>
        <a:p>
          <a:r>
            <a:rPr lang="ru-RU" sz="4000" dirty="0" smtClean="0"/>
            <a:t>2</a:t>
          </a:r>
          <a:endParaRPr lang="ru-RU" sz="4000" dirty="0"/>
        </a:p>
      </dgm:t>
    </dgm:pt>
    <dgm:pt modelId="{59E1F201-7A0F-406D-A2EF-B45CDDFE144C}" type="sibTrans" cxnId="{2895F587-EB50-43E6-90DA-B2BB76E22F1A}">
      <dgm:prSet/>
      <dgm:spPr/>
      <dgm:t>
        <a:bodyPr/>
        <a:lstStyle/>
        <a:p>
          <a:endParaRPr lang="ru-RU" sz="1800"/>
        </a:p>
      </dgm:t>
    </dgm:pt>
    <dgm:pt modelId="{E0E5C4EE-9EC1-4F40-BA07-AEA8DA088461}" type="parTrans" cxnId="{2895F587-EB50-43E6-90DA-B2BB76E22F1A}">
      <dgm:prSet/>
      <dgm:spPr/>
      <dgm:t>
        <a:bodyPr/>
        <a:lstStyle/>
        <a:p>
          <a:endParaRPr lang="ru-RU" sz="1800"/>
        </a:p>
      </dgm:t>
    </dgm:pt>
    <dgm:pt modelId="{013DDEC1-CE35-4CDA-96C3-2D55E67F29DC}" type="pres">
      <dgm:prSet presAssocID="{B1F2CB45-B747-4900-9524-3CE046BE53F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2CB73B0-9DC8-490A-9850-DE85C1FD744A}" type="pres">
      <dgm:prSet presAssocID="{9223F546-82F0-416C-ACB6-A0F78CB8057E}" presName="posSpace" presStyleCnt="0"/>
      <dgm:spPr/>
    </dgm:pt>
    <dgm:pt modelId="{C5497173-702E-4080-859D-C41983E16E89}" type="pres">
      <dgm:prSet presAssocID="{9223F546-82F0-416C-ACB6-A0F78CB8057E}" presName="vertFlow" presStyleCnt="0"/>
      <dgm:spPr/>
    </dgm:pt>
    <dgm:pt modelId="{51220AB5-79C7-44EA-BEA4-3E570C67399D}" type="pres">
      <dgm:prSet presAssocID="{9223F546-82F0-416C-ACB6-A0F78CB8057E}" presName="topSpace" presStyleCnt="0"/>
      <dgm:spPr/>
    </dgm:pt>
    <dgm:pt modelId="{BBA60DF6-3F97-4D73-BF1B-A611247E9223}" type="pres">
      <dgm:prSet presAssocID="{9223F546-82F0-416C-ACB6-A0F78CB8057E}" presName="firstComp" presStyleCnt="0"/>
      <dgm:spPr/>
    </dgm:pt>
    <dgm:pt modelId="{34B07D8D-5AC9-4202-9607-49EB7CAD8874}" type="pres">
      <dgm:prSet presAssocID="{9223F546-82F0-416C-ACB6-A0F78CB8057E}" presName="firstChild" presStyleLbl="bgAccFollowNode1" presStyleIdx="0" presStyleCnt="3" custScaleX="139287" custScaleY="298482" custLinFactNeighborX="32523" custLinFactNeighborY="-8297"/>
      <dgm:spPr/>
      <dgm:t>
        <a:bodyPr/>
        <a:lstStyle/>
        <a:p>
          <a:endParaRPr lang="ru-RU"/>
        </a:p>
      </dgm:t>
    </dgm:pt>
    <dgm:pt modelId="{6DB6973C-A490-44FB-B3DC-20C5990A79D8}" type="pres">
      <dgm:prSet presAssocID="{9223F546-82F0-416C-ACB6-A0F78CB8057E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033C1-F0FC-4CF9-B160-7B9C32EF25CC}" type="pres">
      <dgm:prSet presAssocID="{9223F546-82F0-416C-ACB6-A0F78CB8057E}" presName="negSpace" presStyleCnt="0"/>
      <dgm:spPr/>
    </dgm:pt>
    <dgm:pt modelId="{7C3A58A4-83C8-480D-9D3B-225DF17423C7}" type="pres">
      <dgm:prSet presAssocID="{9223F546-82F0-416C-ACB6-A0F78CB8057E}" presName="circle" presStyleLbl="node1" presStyleIdx="0" presStyleCnt="3" custLinFactNeighborX="-13387" custLinFactNeighborY="-32489"/>
      <dgm:spPr/>
      <dgm:t>
        <a:bodyPr/>
        <a:lstStyle/>
        <a:p>
          <a:endParaRPr lang="ru-RU"/>
        </a:p>
      </dgm:t>
    </dgm:pt>
    <dgm:pt modelId="{58C5D63B-14F2-40AD-9515-CEF3D0687B41}" type="pres">
      <dgm:prSet presAssocID="{4D01FF6E-1373-485D-8496-A68954DCD05E}" presName="transSpace" presStyleCnt="0"/>
      <dgm:spPr/>
    </dgm:pt>
    <dgm:pt modelId="{0DA0D31E-778C-47B5-B208-D0E1FB846101}" type="pres">
      <dgm:prSet presAssocID="{9B14B2CD-D72E-445E-A2B7-6F49BA4DEE41}" presName="posSpace" presStyleCnt="0"/>
      <dgm:spPr/>
    </dgm:pt>
    <dgm:pt modelId="{8BEF08B8-3CD6-4DD7-8890-7261C18D2ABE}" type="pres">
      <dgm:prSet presAssocID="{9B14B2CD-D72E-445E-A2B7-6F49BA4DEE41}" presName="vertFlow" presStyleCnt="0"/>
      <dgm:spPr/>
    </dgm:pt>
    <dgm:pt modelId="{2541BDB3-8B63-419D-8940-DE9DC1F919A4}" type="pres">
      <dgm:prSet presAssocID="{9B14B2CD-D72E-445E-A2B7-6F49BA4DEE41}" presName="topSpace" presStyleCnt="0"/>
      <dgm:spPr/>
    </dgm:pt>
    <dgm:pt modelId="{1B53C5DD-70E5-4BB0-B6CA-635B15A65AFE}" type="pres">
      <dgm:prSet presAssocID="{9B14B2CD-D72E-445E-A2B7-6F49BA4DEE41}" presName="firstComp" presStyleCnt="0"/>
      <dgm:spPr/>
    </dgm:pt>
    <dgm:pt modelId="{D219A0BE-2250-41A8-B52F-087BE4FE08FB}" type="pres">
      <dgm:prSet presAssocID="{9B14B2CD-D72E-445E-A2B7-6F49BA4DEE41}" presName="firstChild" presStyleLbl="bgAccFollowNode1" presStyleIdx="1" presStyleCnt="3" custScaleX="138805" custScaleY="301193" custLinFactNeighborX="4756" custLinFactNeighborY="-8286"/>
      <dgm:spPr/>
      <dgm:t>
        <a:bodyPr/>
        <a:lstStyle/>
        <a:p>
          <a:endParaRPr lang="ru-RU"/>
        </a:p>
      </dgm:t>
    </dgm:pt>
    <dgm:pt modelId="{71553ACB-D211-4CDB-9B83-85C1BF1BEC84}" type="pres">
      <dgm:prSet presAssocID="{9B14B2CD-D72E-445E-A2B7-6F49BA4DEE41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CE6FC-395C-4C3D-A875-7C026A403DE5}" type="pres">
      <dgm:prSet presAssocID="{9B14B2CD-D72E-445E-A2B7-6F49BA4DEE41}" presName="negSpace" presStyleCnt="0"/>
      <dgm:spPr/>
    </dgm:pt>
    <dgm:pt modelId="{C9D33B21-2A1E-4218-BA7D-37B97B099AC1}" type="pres">
      <dgm:prSet presAssocID="{9B14B2CD-D72E-445E-A2B7-6F49BA4DEE41}" presName="circle" presStyleLbl="node1" presStyleIdx="1" presStyleCnt="3" custLinFactNeighborX="-46347" custLinFactNeighborY="-32127"/>
      <dgm:spPr/>
      <dgm:t>
        <a:bodyPr/>
        <a:lstStyle/>
        <a:p>
          <a:endParaRPr lang="ru-RU"/>
        </a:p>
      </dgm:t>
    </dgm:pt>
    <dgm:pt modelId="{25E5DA9C-D751-424B-97FE-7C099B113782}" type="pres">
      <dgm:prSet presAssocID="{59E1F201-7A0F-406D-A2EF-B45CDDFE144C}" presName="transSpace" presStyleCnt="0"/>
      <dgm:spPr/>
    </dgm:pt>
    <dgm:pt modelId="{05D2F1B6-C30B-40AF-825D-1805F70833F2}" type="pres">
      <dgm:prSet presAssocID="{AA7CFF73-2F37-457A-A41B-2F1FC61AA69F}" presName="posSpace" presStyleCnt="0"/>
      <dgm:spPr/>
    </dgm:pt>
    <dgm:pt modelId="{5161B167-16A0-4846-AC61-782E37D0C0CC}" type="pres">
      <dgm:prSet presAssocID="{AA7CFF73-2F37-457A-A41B-2F1FC61AA69F}" presName="vertFlow" presStyleCnt="0"/>
      <dgm:spPr/>
    </dgm:pt>
    <dgm:pt modelId="{9AC76363-EFAB-4E89-B0B0-3CF791B4C631}" type="pres">
      <dgm:prSet presAssocID="{AA7CFF73-2F37-457A-A41B-2F1FC61AA69F}" presName="topSpace" presStyleCnt="0"/>
      <dgm:spPr/>
    </dgm:pt>
    <dgm:pt modelId="{C936E478-156A-4C9B-92B5-52DA43C581C3}" type="pres">
      <dgm:prSet presAssocID="{AA7CFF73-2F37-457A-A41B-2F1FC61AA69F}" presName="firstComp" presStyleCnt="0"/>
      <dgm:spPr/>
    </dgm:pt>
    <dgm:pt modelId="{F2D74ABC-BFA2-44A9-ACB3-03760570DBBF}" type="pres">
      <dgm:prSet presAssocID="{AA7CFF73-2F37-457A-A41B-2F1FC61AA69F}" presName="firstChild" presStyleLbl="bgAccFollowNode1" presStyleIdx="2" presStyleCnt="3" custScaleX="138334" custScaleY="296788" custLinFactNeighborX="-17527" custLinFactNeighborY="-7698"/>
      <dgm:spPr/>
      <dgm:t>
        <a:bodyPr/>
        <a:lstStyle/>
        <a:p>
          <a:endParaRPr lang="ru-RU"/>
        </a:p>
      </dgm:t>
    </dgm:pt>
    <dgm:pt modelId="{44A47771-571B-40B4-9F39-C51595DE3D8A}" type="pres">
      <dgm:prSet presAssocID="{AA7CFF73-2F37-457A-A41B-2F1FC61AA69F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2707B-721A-4E86-A7F8-611F045C11BC}" type="pres">
      <dgm:prSet presAssocID="{AA7CFF73-2F37-457A-A41B-2F1FC61AA69F}" presName="negSpace" presStyleCnt="0"/>
      <dgm:spPr/>
    </dgm:pt>
    <dgm:pt modelId="{C841F8CD-C0A1-4F88-A312-447640E4B858}" type="pres">
      <dgm:prSet presAssocID="{AA7CFF73-2F37-457A-A41B-2F1FC61AA69F}" presName="circle" presStyleLbl="node1" presStyleIdx="2" presStyleCnt="3" custLinFactNeighborX="-49086" custLinFactNeighborY="-31812"/>
      <dgm:spPr/>
      <dgm:t>
        <a:bodyPr/>
        <a:lstStyle/>
        <a:p>
          <a:endParaRPr lang="ru-RU"/>
        </a:p>
      </dgm:t>
    </dgm:pt>
  </dgm:ptLst>
  <dgm:cxnLst>
    <dgm:cxn modelId="{2895F587-EB50-43E6-90DA-B2BB76E22F1A}" srcId="{B1F2CB45-B747-4900-9524-3CE046BE53FB}" destId="{9B14B2CD-D72E-445E-A2B7-6F49BA4DEE41}" srcOrd="1" destOrd="0" parTransId="{E0E5C4EE-9EC1-4F40-BA07-AEA8DA088461}" sibTransId="{59E1F201-7A0F-406D-A2EF-B45CDDFE144C}"/>
    <dgm:cxn modelId="{683B0692-F7B2-4023-954C-817DFE261ED2}" type="presOf" srcId="{9B14B2CD-D72E-445E-A2B7-6F49BA4DEE41}" destId="{C9D33B21-2A1E-4218-BA7D-37B97B099AC1}" srcOrd="0" destOrd="0" presId="urn:microsoft.com/office/officeart/2005/8/layout/hList9"/>
    <dgm:cxn modelId="{4EEAB568-3055-48AA-8549-4FB3BC373F39}" type="presOf" srcId="{50A203C0-B1EC-4F95-AE1C-CE4510DC64C1}" destId="{D219A0BE-2250-41A8-B52F-087BE4FE08FB}" srcOrd="0" destOrd="0" presId="urn:microsoft.com/office/officeart/2005/8/layout/hList9"/>
    <dgm:cxn modelId="{F06C8936-B4CA-482B-89FA-5F0DF50B3AF1}" type="presOf" srcId="{9223F546-82F0-416C-ACB6-A0F78CB8057E}" destId="{7C3A58A4-83C8-480D-9D3B-225DF17423C7}" srcOrd="0" destOrd="0" presId="urn:microsoft.com/office/officeart/2005/8/layout/hList9"/>
    <dgm:cxn modelId="{BA8DE28E-E904-47A6-8A53-D5D3C04B5453}" type="presOf" srcId="{3B3FCA94-7012-4AEB-A3BF-7CE3D0419BF6}" destId="{6DB6973C-A490-44FB-B3DC-20C5990A79D8}" srcOrd="1" destOrd="0" presId="urn:microsoft.com/office/officeart/2005/8/layout/hList9"/>
    <dgm:cxn modelId="{4BDC468B-ADE6-4102-BA4D-5CCCF99FF496}" srcId="{B1F2CB45-B747-4900-9524-3CE046BE53FB}" destId="{9223F546-82F0-416C-ACB6-A0F78CB8057E}" srcOrd="0" destOrd="0" parTransId="{B60743D7-EF63-49BB-A147-D9025833243C}" sibTransId="{4D01FF6E-1373-485D-8496-A68954DCD05E}"/>
    <dgm:cxn modelId="{FBFB7793-A714-44CE-BEA2-CCA526B0EC26}" srcId="{AA7CFF73-2F37-457A-A41B-2F1FC61AA69F}" destId="{42C2E3E7-CB76-4D5C-AFDF-9CE821C311BB}" srcOrd="0" destOrd="0" parTransId="{003D3BC3-9995-48C6-B029-24A36A5047FB}" sibTransId="{9E318059-30A6-4442-A48B-588626BB5B10}"/>
    <dgm:cxn modelId="{1CD76009-340E-4211-8146-69BCAA4F898E}" type="presOf" srcId="{50A203C0-B1EC-4F95-AE1C-CE4510DC64C1}" destId="{71553ACB-D211-4CDB-9B83-85C1BF1BEC84}" srcOrd="1" destOrd="0" presId="urn:microsoft.com/office/officeart/2005/8/layout/hList9"/>
    <dgm:cxn modelId="{161165F8-742B-470E-B51E-33627A3B5C1E}" srcId="{B1F2CB45-B747-4900-9524-3CE046BE53FB}" destId="{AA7CFF73-2F37-457A-A41B-2F1FC61AA69F}" srcOrd="2" destOrd="0" parTransId="{8DDC6EF5-9E43-4253-9D23-DA0C86ADCC36}" sibTransId="{A163CE9F-1861-482D-A9C1-CEED897493B7}"/>
    <dgm:cxn modelId="{DC46BAC9-32C3-4280-8788-C15EF2ADA92F}" type="presOf" srcId="{42C2E3E7-CB76-4D5C-AFDF-9CE821C311BB}" destId="{44A47771-571B-40B4-9F39-C51595DE3D8A}" srcOrd="1" destOrd="0" presId="urn:microsoft.com/office/officeart/2005/8/layout/hList9"/>
    <dgm:cxn modelId="{2BEB6D25-1217-441A-968D-F98D732D9AA8}" type="presOf" srcId="{AA7CFF73-2F37-457A-A41B-2F1FC61AA69F}" destId="{C841F8CD-C0A1-4F88-A312-447640E4B858}" srcOrd="0" destOrd="0" presId="urn:microsoft.com/office/officeart/2005/8/layout/hList9"/>
    <dgm:cxn modelId="{BFDFB82E-5B35-4198-A9D0-51B61B7BF2F9}" srcId="{9B14B2CD-D72E-445E-A2B7-6F49BA4DEE41}" destId="{50A203C0-B1EC-4F95-AE1C-CE4510DC64C1}" srcOrd="0" destOrd="0" parTransId="{BF101465-A46A-41FC-A505-8F4C2A470AD0}" sibTransId="{72EE3E29-5585-42B4-8C27-B7FB0A11FE9C}"/>
    <dgm:cxn modelId="{39D1D275-2031-429C-863E-759A47689982}" srcId="{9223F546-82F0-416C-ACB6-A0F78CB8057E}" destId="{3B3FCA94-7012-4AEB-A3BF-7CE3D0419BF6}" srcOrd="0" destOrd="0" parTransId="{1F663FFC-86BD-4987-A299-F81FEF0ABD89}" sibTransId="{47720E82-359D-4243-BBF5-B648A8801715}"/>
    <dgm:cxn modelId="{E2CE9F04-8F42-4ECC-8E1D-F90EEC02C849}" type="presOf" srcId="{3B3FCA94-7012-4AEB-A3BF-7CE3D0419BF6}" destId="{34B07D8D-5AC9-4202-9607-49EB7CAD8874}" srcOrd="0" destOrd="0" presId="urn:microsoft.com/office/officeart/2005/8/layout/hList9"/>
    <dgm:cxn modelId="{D5267C1F-3890-4505-9FB4-9483313F33F0}" type="presOf" srcId="{42C2E3E7-CB76-4D5C-AFDF-9CE821C311BB}" destId="{F2D74ABC-BFA2-44A9-ACB3-03760570DBBF}" srcOrd="0" destOrd="0" presId="urn:microsoft.com/office/officeart/2005/8/layout/hList9"/>
    <dgm:cxn modelId="{3029B797-49C3-4E44-B614-81726CE743A1}" type="presOf" srcId="{B1F2CB45-B747-4900-9524-3CE046BE53FB}" destId="{013DDEC1-CE35-4CDA-96C3-2D55E67F29DC}" srcOrd="0" destOrd="0" presId="urn:microsoft.com/office/officeart/2005/8/layout/hList9"/>
    <dgm:cxn modelId="{49BE3984-73D2-4814-842A-C53A8F32D370}" type="presParOf" srcId="{013DDEC1-CE35-4CDA-96C3-2D55E67F29DC}" destId="{C2CB73B0-9DC8-490A-9850-DE85C1FD744A}" srcOrd="0" destOrd="0" presId="urn:microsoft.com/office/officeart/2005/8/layout/hList9"/>
    <dgm:cxn modelId="{061CE0BE-ADAB-490B-9AA0-7C8FBAE5D4C3}" type="presParOf" srcId="{013DDEC1-CE35-4CDA-96C3-2D55E67F29DC}" destId="{C5497173-702E-4080-859D-C41983E16E89}" srcOrd="1" destOrd="0" presId="urn:microsoft.com/office/officeart/2005/8/layout/hList9"/>
    <dgm:cxn modelId="{1F125B3D-0922-44A8-9A48-DB6C61D0EFEE}" type="presParOf" srcId="{C5497173-702E-4080-859D-C41983E16E89}" destId="{51220AB5-79C7-44EA-BEA4-3E570C67399D}" srcOrd="0" destOrd="0" presId="urn:microsoft.com/office/officeart/2005/8/layout/hList9"/>
    <dgm:cxn modelId="{B478B502-44E9-40F0-BB62-8CE82F956C74}" type="presParOf" srcId="{C5497173-702E-4080-859D-C41983E16E89}" destId="{BBA60DF6-3F97-4D73-BF1B-A611247E9223}" srcOrd="1" destOrd="0" presId="urn:microsoft.com/office/officeart/2005/8/layout/hList9"/>
    <dgm:cxn modelId="{3E10FD85-5A3D-4FCF-8065-86D499F3E4C9}" type="presParOf" srcId="{BBA60DF6-3F97-4D73-BF1B-A611247E9223}" destId="{34B07D8D-5AC9-4202-9607-49EB7CAD8874}" srcOrd="0" destOrd="0" presId="urn:microsoft.com/office/officeart/2005/8/layout/hList9"/>
    <dgm:cxn modelId="{89EBC9E8-5B7D-4CAA-81C3-21A3CAF601C2}" type="presParOf" srcId="{BBA60DF6-3F97-4D73-BF1B-A611247E9223}" destId="{6DB6973C-A490-44FB-B3DC-20C5990A79D8}" srcOrd="1" destOrd="0" presId="urn:microsoft.com/office/officeart/2005/8/layout/hList9"/>
    <dgm:cxn modelId="{20658A03-C361-481E-A03D-B18E91E0CF98}" type="presParOf" srcId="{013DDEC1-CE35-4CDA-96C3-2D55E67F29DC}" destId="{4BF033C1-F0FC-4CF9-B160-7B9C32EF25CC}" srcOrd="2" destOrd="0" presId="urn:microsoft.com/office/officeart/2005/8/layout/hList9"/>
    <dgm:cxn modelId="{2E2592FC-4034-4BE9-9FBE-71A4F39DAE19}" type="presParOf" srcId="{013DDEC1-CE35-4CDA-96C3-2D55E67F29DC}" destId="{7C3A58A4-83C8-480D-9D3B-225DF17423C7}" srcOrd="3" destOrd="0" presId="urn:microsoft.com/office/officeart/2005/8/layout/hList9"/>
    <dgm:cxn modelId="{9A0A8E84-A1C7-4B03-AB89-249C4CDB4028}" type="presParOf" srcId="{013DDEC1-CE35-4CDA-96C3-2D55E67F29DC}" destId="{58C5D63B-14F2-40AD-9515-CEF3D0687B41}" srcOrd="4" destOrd="0" presId="urn:microsoft.com/office/officeart/2005/8/layout/hList9"/>
    <dgm:cxn modelId="{73CBBD3A-FA5A-4A0A-B611-58FB03A8E439}" type="presParOf" srcId="{013DDEC1-CE35-4CDA-96C3-2D55E67F29DC}" destId="{0DA0D31E-778C-47B5-B208-D0E1FB846101}" srcOrd="5" destOrd="0" presId="urn:microsoft.com/office/officeart/2005/8/layout/hList9"/>
    <dgm:cxn modelId="{6E9267D9-1D52-4A77-ACFB-1C0524258E71}" type="presParOf" srcId="{013DDEC1-CE35-4CDA-96C3-2D55E67F29DC}" destId="{8BEF08B8-3CD6-4DD7-8890-7261C18D2ABE}" srcOrd="6" destOrd="0" presId="urn:microsoft.com/office/officeart/2005/8/layout/hList9"/>
    <dgm:cxn modelId="{07ED2D41-C76A-4269-9F36-56B2BCFC853B}" type="presParOf" srcId="{8BEF08B8-3CD6-4DD7-8890-7261C18D2ABE}" destId="{2541BDB3-8B63-419D-8940-DE9DC1F919A4}" srcOrd="0" destOrd="0" presId="urn:microsoft.com/office/officeart/2005/8/layout/hList9"/>
    <dgm:cxn modelId="{33AE80E6-92A7-4286-AC54-61E70C23C82D}" type="presParOf" srcId="{8BEF08B8-3CD6-4DD7-8890-7261C18D2ABE}" destId="{1B53C5DD-70E5-4BB0-B6CA-635B15A65AFE}" srcOrd="1" destOrd="0" presId="urn:microsoft.com/office/officeart/2005/8/layout/hList9"/>
    <dgm:cxn modelId="{4731DE60-12F1-4979-98B9-A1F5B850F59B}" type="presParOf" srcId="{1B53C5DD-70E5-4BB0-B6CA-635B15A65AFE}" destId="{D219A0BE-2250-41A8-B52F-087BE4FE08FB}" srcOrd="0" destOrd="0" presId="urn:microsoft.com/office/officeart/2005/8/layout/hList9"/>
    <dgm:cxn modelId="{3A81CEFF-FC69-48FD-8350-3FA9EAF94848}" type="presParOf" srcId="{1B53C5DD-70E5-4BB0-B6CA-635B15A65AFE}" destId="{71553ACB-D211-4CDB-9B83-85C1BF1BEC84}" srcOrd="1" destOrd="0" presId="urn:microsoft.com/office/officeart/2005/8/layout/hList9"/>
    <dgm:cxn modelId="{44618C8D-FA95-4AF5-A287-5A76AA67C604}" type="presParOf" srcId="{013DDEC1-CE35-4CDA-96C3-2D55E67F29DC}" destId="{20ECE6FC-395C-4C3D-A875-7C026A403DE5}" srcOrd="7" destOrd="0" presId="urn:microsoft.com/office/officeart/2005/8/layout/hList9"/>
    <dgm:cxn modelId="{8B83E5FC-38BE-4B6A-B936-3C34AABE3273}" type="presParOf" srcId="{013DDEC1-CE35-4CDA-96C3-2D55E67F29DC}" destId="{C9D33B21-2A1E-4218-BA7D-37B97B099AC1}" srcOrd="8" destOrd="0" presId="urn:microsoft.com/office/officeart/2005/8/layout/hList9"/>
    <dgm:cxn modelId="{78C3FB1B-1C64-4838-AA64-FC3443AF152D}" type="presParOf" srcId="{013DDEC1-CE35-4CDA-96C3-2D55E67F29DC}" destId="{25E5DA9C-D751-424B-97FE-7C099B113782}" srcOrd="9" destOrd="0" presId="urn:microsoft.com/office/officeart/2005/8/layout/hList9"/>
    <dgm:cxn modelId="{18D0C331-0E40-47B7-8009-F299D7E9815E}" type="presParOf" srcId="{013DDEC1-CE35-4CDA-96C3-2D55E67F29DC}" destId="{05D2F1B6-C30B-40AF-825D-1805F70833F2}" srcOrd="10" destOrd="0" presId="urn:microsoft.com/office/officeart/2005/8/layout/hList9"/>
    <dgm:cxn modelId="{D31FAEDC-B8AC-4FA1-B96A-ADA79BCCD4B3}" type="presParOf" srcId="{013DDEC1-CE35-4CDA-96C3-2D55E67F29DC}" destId="{5161B167-16A0-4846-AC61-782E37D0C0CC}" srcOrd="11" destOrd="0" presId="urn:microsoft.com/office/officeart/2005/8/layout/hList9"/>
    <dgm:cxn modelId="{B4A54F28-33BE-4536-A5FD-F5CD3E857B9C}" type="presParOf" srcId="{5161B167-16A0-4846-AC61-782E37D0C0CC}" destId="{9AC76363-EFAB-4E89-B0B0-3CF791B4C631}" srcOrd="0" destOrd="0" presId="urn:microsoft.com/office/officeart/2005/8/layout/hList9"/>
    <dgm:cxn modelId="{7B341A40-BA1E-4905-AC9A-F8864839292F}" type="presParOf" srcId="{5161B167-16A0-4846-AC61-782E37D0C0CC}" destId="{C936E478-156A-4C9B-92B5-52DA43C581C3}" srcOrd="1" destOrd="0" presId="urn:microsoft.com/office/officeart/2005/8/layout/hList9"/>
    <dgm:cxn modelId="{0537C835-90B7-456A-A240-4DDD3DDFA4E7}" type="presParOf" srcId="{C936E478-156A-4C9B-92B5-52DA43C581C3}" destId="{F2D74ABC-BFA2-44A9-ACB3-03760570DBBF}" srcOrd="0" destOrd="0" presId="urn:microsoft.com/office/officeart/2005/8/layout/hList9"/>
    <dgm:cxn modelId="{380B52EE-96D4-476D-BC0B-2BAA9EC578D7}" type="presParOf" srcId="{C936E478-156A-4C9B-92B5-52DA43C581C3}" destId="{44A47771-571B-40B4-9F39-C51595DE3D8A}" srcOrd="1" destOrd="0" presId="urn:microsoft.com/office/officeart/2005/8/layout/hList9"/>
    <dgm:cxn modelId="{F518CA80-6283-48B5-A6C8-43A508DF8C81}" type="presParOf" srcId="{013DDEC1-CE35-4CDA-96C3-2D55E67F29DC}" destId="{6902707B-721A-4E86-A7F8-611F045C11BC}" srcOrd="12" destOrd="0" presId="urn:microsoft.com/office/officeart/2005/8/layout/hList9"/>
    <dgm:cxn modelId="{0E0F3D55-1D5D-47D3-B63C-4A0D740DC234}" type="presParOf" srcId="{013DDEC1-CE35-4CDA-96C3-2D55E67F29DC}" destId="{C841F8CD-C0A1-4F88-A312-447640E4B858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766352-DB16-40C8-9DD7-597AFE414AA3}" type="doc">
      <dgm:prSet loTypeId="urn:microsoft.com/office/officeart/2005/8/layout/target2" loCatId="relationship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FB39C655-8B4C-45A3-86D6-A6BF275A1369}">
      <dgm:prSet phldrT="[Текст]" custT="1"/>
      <dgm:spPr>
        <a:solidFill>
          <a:srgbClr val="883FC5"/>
        </a:solidFill>
      </dgm:spPr>
      <dgm:t>
        <a:bodyPr/>
        <a:lstStyle/>
        <a:p>
          <a:r>
            <a:rPr lang="ru-RU" sz="3200" dirty="0" smtClean="0"/>
            <a:t>Запрос работодателя</a:t>
          </a:r>
          <a:endParaRPr lang="ru-RU" sz="3200" dirty="0"/>
        </a:p>
      </dgm:t>
    </dgm:pt>
    <dgm:pt modelId="{B87C3D98-27BE-4247-A11A-AB11308AF378}" type="parTrans" cxnId="{60894086-C02A-4292-9AF0-5F8D9D3E5CD6}">
      <dgm:prSet/>
      <dgm:spPr/>
      <dgm:t>
        <a:bodyPr/>
        <a:lstStyle/>
        <a:p>
          <a:endParaRPr lang="ru-RU" sz="1800"/>
        </a:p>
      </dgm:t>
    </dgm:pt>
    <dgm:pt modelId="{24D814A4-D46C-422B-A3AF-19FBED968D74}" type="sibTrans" cxnId="{60894086-C02A-4292-9AF0-5F8D9D3E5CD6}">
      <dgm:prSet/>
      <dgm:spPr/>
      <dgm:t>
        <a:bodyPr/>
        <a:lstStyle/>
        <a:p>
          <a:endParaRPr lang="ru-RU" sz="1800"/>
        </a:p>
      </dgm:t>
    </dgm:pt>
    <dgm:pt modelId="{483BD9D4-F618-4615-80F1-25C5470E6A80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Опыт</a:t>
          </a:r>
          <a:endParaRPr lang="ru-RU" sz="1800" dirty="0"/>
        </a:p>
      </dgm:t>
    </dgm:pt>
    <dgm:pt modelId="{0336C4B4-01C7-48A4-BC5D-02C7DCCAD0AC}" type="parTrans" cxnId="{FA0CF72A-8E59-4900-95E7-BC61D37E04B7}">
      <dgm:prSet/>
      <dgm:spPr/>
      <dgm:t>
        <a:bodyPr/>
        <a:lstStyle/>
        <a:p>
          <a:endParaRPr lang="ru-RU" sz="1800"/>
        </a:p>
      </dgm:t>
    </dgm:pt>
    <dgm:pt modelId="{04BA04E4-8D1E-4707-A687-4AEA87305DBB}" type="sibTrans" cxnId="{FA0CF72A-8E59-4900-95E7-BC61D37E04B7}">
      <dgm:prSet/>
      <dgm:spPr/>
      <dgm:t>
        <a:bodyPr/>
        <a:lstStyle/>
        <a:p>
          <a:endParaRPr lang="ru-RU" sz="1800"/>
        </a:p>
      </dgm:t>
    </dgm:pt>
    <dgm:pt modelId="{19B31A19-084E-4F65-B634-14F85CECBB85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Навыки</a:t>
          </a:r>
          <a:endParaRPr lang="ru-RU" sz="1800" dirty="0"/>
        </a:p>
      </dgm:t>
    </dgm:pt>
    <dgm:pt modelId="{44FB2D8F-BD86-4934-8FBD-ECCD8254049F}" type="parTrans" cxnId="{2B9D6DEC-5266-43E6-92FD-E414449F2515}">
      <dgm:prSet/>
      <dgm:spPr/>
      <dgm:t>
        <a:bodyPr/>
        <a:lstStyle/>
        <a:p>
          <a:endParaRPr lang="ru-RU" sz="1800"/>
        </a:p>
      </dgm:t>
    </dgm:pt>
    <dgm:pt modelId="{BDEF9EC4-9694-432D-AFD1-8F2ADFA03C5E}" type="sibTrans" cxnId="{2B9D6DEC-5266-43E6-92FD-E414449F2515}">
      <dgm:prSet/>
      <dgm:spPr/>
      <dgm:t>
        <a:bodyPr/>
        <a:lstStyle/>
        <a:p>
          <a:endParaRPr lang="ru-RU" sz="1800"/>
        </a:p>
      </dgm:t>
    </dgm:pt>
    <dgm:pt modelId="{E24588C3-846F-4754-A188-E04430888B6B}">
      <dgm:prSet phldrT="[Текст]" custT="1"/>
      <dgm:spPr>
        <a:solidFill>
          <a:srgbClr val="8E449A"/>
        </a:solidFill>
      </dgm:spPr>
      <dgm:t>
        <a:bodyPr/>
        <a:lstStyle/>
        <a:p>
          <a:r>
            <a:rPr lang="ru-RU" sz="2400" dirty="0" smtClean="0"/>
            <a:t>Региональный компонент</a:t>
          </a:r>
          <a:endParaRPr lang="ru-RU" sz="2400" dirty="0"/>
        </a:p>
      </dgm:t>
    </dgm:pt>
    <dgm:pt modelId="{D05EA1ED-82C2-4292-9A4F-FD6722C9AE2D}" type="parTrans" cxnId="{89BDCA44-74BA-4CC4-93AE-F861245C6FB9}">
      <dgm:prSet/>
      <dgm:spPr/>
      <dgm:t>
        <a:bodyPr/>
        <a:lstStyle/>
        <a:p>
          <a:endParaRPr lang="ru-RU" sz="1800"/>
        </a:p>
      </dgm:t>
    </dgm:pt>
    <dgm:pt modelId="{29177371-75F9-458A-B8C9-D07137886C08}" type="sibTrans" cxnId="{89BDCA44-74BA-4CC4-93AE-F861245C6FB9}">
      <dgm:prSet/>
      <dgm:spPr/>
      <dgm:t>
        <a:bodyPr/>
        <a:lstStyle/>
        <a:p>
          <a:endParaRPr lang="ru-RU" sz="1800"/>
        </a:p>
      </dgm:t>
    </dgm:pt>
    <dgm:pt modelId="{A9DE9ADE-31B5-4B8B-9018-2717991104FB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Общие компетенции профессионала</a:t>
          </a:r>
          <a:endParaRPr lang="ru-RU" sz="1800" dirty="0"/>
        </a:p>
      </dgm:t>
    </dgm:pt>
    <dgm:pt modelId="{4F25349B-A0B5-441F-9150-96022F74EAAD}" type="parTrans" cxnId="{3589B953-224D-4FFB-BFE6-B66B40709853}">
      <dgm:prSet/>
      <dgm:spPr/>
      <dgm:t>
        <a:bodyPr/>
        <a:lstStyle/>
        <a:p>
          <a:endParaRPr lang="ru-RU" sz="1800"/>
        </a:p>
      </dgm:t>
    </dgm:pt>
    <dgm:pt modelId="{F2A173E4-BD27-46A1-A646-4F4DFC807C32}" type="sibTrans" cxnId="{3589B953-224D-4FFB-BFE6-B66B40709853}">
      <dgm:prSet/>
      <dgm:spPr/>
      <dgm:t>
        <a:bodyPr/>
        <a:lstStyle/>
        <a:p>
          <a:endParaRPr lang="ru-RU" sz="1800"/>
        </a:p>
      </dgm:t>
    </dgm:pt>
    <dgm:pt modelId="{54D9F292-E1BC-4B45-8CE3-77DF05DBBE5A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Социально значимая деятельность</a:t>
          </a:r>
          <a:endParaRPr lang="ru-RU" sz="1800" dirty="0"/>
        </a:p>
      </dgm:t>
    </dgm:pt>
    <dgm:pt modelId="{64A1FF8C-F5B0-4BDD-8476-B05D54E847AB}" type="parTrans" cxnId="{F7DFAFF8-338D-4EB3-86E3-B5A7D78824BE}">
      <dgm:prSet/>
      <dgm:spPr/>
      <dgm:t>
        <a:bodyPr/>
        <a:lstStyle/>
        <a:p>
          <a:endParaRPr lang="ru-RU" sz="1800"/>
        </a:p>
      </dgm:t>
    </dgm:pt>
    <dgm:pt modelId="{DF88DE7C-E52C-4463-A2E9-F70575715F34}" type="sibTrans" cxnId="{F7DFAFF8-338D-4EB3-86E3-B5A7D78824BE}">
      <dgm:prSet/>
      <dgm:spPr/>
      <dgm:t>
        <a:bodyPr/>
        <a:lstStyle/>
        <a:p>
          <a:endParaRPr lang="ru-RU" sz="1800"/>
        </a:p>
      </dgm:t>
    </dgm:pt>
    <dgm:pt modelId="{8648992F-21AE-4F6E-9986-F4AD4544E337}">
      <dgm:prSet phldrT="[Текст]" custT="1"/>
      <dgm:spPr>
        <a:solidFill>
          <a:srgbClr val="A08DBD"/>
        </a:solidFill>
      </dgm:spPr>
      <dgm:t>
        <a:bodyPr/>
        <a:lstStyle/>
        <a:p>
          <a:r>
            <a:rPr lang="ru-RU" sz="2400" dirty="0" smtClean="0"/>
            <a:t>ОП СПО</a:t>
          </a:r>
          <a:endParaRPr lang="ru-RU" sz="2400" dirty="0"/>
        </a:p>
      </dgm:t>
    </dgm:pt>
    <dgm:pt modelId="{3FAC4202-D2FA-474B-8246-21B58FDD2270}" type="parTrans" cxnId="{354E52D6-8D31-46D1-9316-A1F736040F59}">
      <dgm:prSet/>
      <dgm:spPr/>
      <dgm:t>
        <a:bodyPr/>
        <a:lstStyle/>
        <a:p>
          <a:endParaRPr lang="ru-RU" sz="1800"/>
        </a:p>
      </dgm:t>
    </dgm:pt>
    <dgm:pt modelId="{1DC9A988-D326-4687-BB5A-0DBD8B10AFE0}" type="sibTrans" cxnId="{354E52D6-8D31-46D1-9316-A1F736040F59}">
      <dgm:prSet/>
      <dgm:spPr/>
      <dgm:t>
        <a:bodyPr/>
        <a:lstStyle/>
        <a:p>
          <a:endParaRPr lang="ru-RU" sz="1800"/>
        </a:p>
      </dgm:t>
    </dgm:pt>
    <dgm:pt modelId="{6F37568C-FB73-40DD-A74A-E01111C8302C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Общие компетенции</a:t>
          </a:r>
          <a:endParaRPr lang="ru-RU" sz="1800" dirty="0"/>
        </a:p>
      </dgm:t>
    </dgm:pt>
    <dgm:pt modelId="{D209BC32-CF57-4F47-92E9-C380EB571C37}" type="parTrans" cxnId="{4AA31189-EB0A-4D4A-AFBD-20B5E99904BE}">
      <dgm:prSet/>
      <dgm:spPr/>
      <dgm:t>
        <a:bodyPr/>
        <a:lstStyle/>
        <a:p>
          <a:endParaRPr lang="ru-RU" sz="1800"/>
        </a:p>
      </dgm:t>
    </dgm:pt>
    <dgm:pt modelId="{2343D2D0-AB69-403C-9410-AE378C71A973}" type="sibTrans" cxnId="{4AA31189-EB0A-4D4A-AFBD-20B5E99904BE}">
      <dgm:prSet/>
      <dgm:spPr/>
      <dgm:t>
        <a:bodyPr/>
        <a:lstStyle/>
        <a:p>
          <a:endParaRPr lang="ru-RU" sz="1800"/>
        </a:p>
      </dgm:t>
    </dgm:pt>
    <dgm:pt modelId="{E70B16E4-48F4-44DA-9F4A-97AD14670F39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Профессиональные компетенции</a:t>
          </a:r>
          <a:endParaRPr lang="ru-RU" sz="1800" dirty="0"/>
        </a:p>
      </dgm:t>
    </dgm:pt>
    <dgm:pt modelId="{4D9A62EB-46E4-4715-BA68-B71FE43FD7C7}" type="parTrans" cxnId="{49B510CE-6BFD-4FB6-B869-566A82305F17}">
      <dgm:prSet/>
      <dgm:spPr/>
      <dgm:t>
        <a:bodyPr/>
        <a:lstStyle/>
        <a:p>
          <a:endParaRPr lang="ru-RU" sz="1800"/>
        </a:p>
      </dgm:t>
    </dgm:pt>
    <dgm:pt modelId="{6444D150-3782-4788-9400-40C537A0FB5A}" type="sibTrans" cxnId="{49B510CE-6BFD-4FB6-B869-566A82305F17}">
      <dgm:prSet/>
      <dgm:spPr/>
      <dgm:t>
        <a:bodyPr/>
        <a:lstStyle/>
        <a:p>
          <a:endParaRPr lang="ru-RU" sz="1800"/>
        </a:p>
      </dgm:t>
    </dgm:pt>
    <dgm:pt modelId="{06713EFD-FB31-4D72-BCAB-81A436938C24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Рационализаторство</a:t>
          </a:r>
          <a:endParaRPr lang="ru-RU" sz="1800" dirty="0"/>
        </a:p>
      </dgm:t>
    </dgm:pt>
    <dgm:pt modelId="{C9609520-51CF-4BE7-84F6-00537044C0F8}" type="parTrans" cxnId="{B812AD84-24E2-4D3B-9B06-E41C39355D75}">
      <dgm:prSet/>
      <dgm:spPr/>
      <dgm:t>
        <a:bodyPr/>
        <a:lstStyle/>
        <a:p>
          <a:endParaRPr lang="ru-RU" sz="1800"/>
        </a:p>
      </dgm:t>
    </dgm:pt>
    <dgm:pt modelId="{8CB6AE7D-6C54-422F-9224-16D8BEC535E2}" type="sibTrans" cxnId="{B812AD84-24E2-4D3B-9B06-E41C39355D75}">
      <dgm:prSet/>
      <dgm:spPr/>
      <dgm:t>
        <a:bodyPr/>
        <a:lstStyle/>
        <a:p>
          <a:endParaRPr lang="ru-RU" sz="1800"/>
        </a:p>
      </dgm:t>
    </dgm:pt>
    <dgm:pt modelId="{50495CEE-DBD6-436B-85FD-093A69ACB575}">
      <dgm:prSet phldrT="[Текст]" custT="1"/>
      <dgm:spPr>
        <a:ln>
          <a:solidFill>
            <a:srgbClr val="883FC5"/>
          </a:solidFill>
        </a:ln>
      </dgm:spPr>
      <dgm:t>
        <a:bodyPr/>
        <a:lstStyle/>
        <a:p>
          <a:r>
            <a:rPr lang="ru-RU" sz="1800" dirty="0" smtClean="0"/>
            <a:t>Изобретательство</a:t>
          </a:r>
          <a:endParaRPr lang="ru-RU" sz="1800" dirty="0"/>
        </a:p>
      </dgm:t>
    </dgm:pt>
    <dgm:pt modelId="{BD57E06C-1A15-4DF9-A13E-854D9B671219}" type="parTrans" cxnId="{0A1B6236-8065-42F2-B736-04F8AA645B75}">
      <dgm:prSet/>
      <dgm:spPr/>
      <dgm:t>
        <a:bodyPr/>
        <a:lstStyle/>
        <a:p>
          <a:endParaRPr lang="ru-RU" sz="1800"/>
        </a:p>
      </dgm:t>
    </dgm:pt>
    <dgm:pt modelId="{32B68DA0-1581-43D3-B629-161836CC444F}" type="sibTrans" cxnId="{0A1B6236-8065-42F2-B736-04F8AA645B75}">
      <dgm:prSet/>
      <dgm:spPr/>
      <dgm:t>
        <a:bodyPr/>
        <a:lstStyle/>
        <a:p>
          <a:endParaRPr lang="ru-RU" sz="1800"/>
        </a:p>
      </dgm:t>
    </dgm:pt>
    <dgm:pt modelId="{4AFC458E-2D57-437A-B93D-322FBD43B167}" type="pres">
      <dgm:prSet presAssocID="{8E766352-DB16-40C8-9DD7-597AFE414AA3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95F05D1-3D6A-4115-814F-98D0C18476F3}" type="pres">
      <dgm:prSet presAssocID="{8E766352-DB16-40C8-9DD7-597AFE414AA3}" presName="outerBox" presStyleCnt="0"/>
      <dgm:spPr/>
      <dgm:t>
        <a:bodyPr/>
        <a:lstStyle/>
        <a:p>
          <a:endParaRPr lang="ru-RU"/>
        </a:p>
      </dgm:t>
    </dgm:pt>
    <dgm:pt modelId="{FA24B091-6EA5-4D9E-904E-A688FDD6EAB3}" type="pres">
      <dgm:prSet presAssocID="{8E766352-DB16-40C8-9DD7-597AFE414AA3}" presName="outerBoxParent" presStyleLbl="node1" presStyleIdx="0" presStyleCnt="3" custLinFactNeighborY="226"/>
      <dgm:spPr/>
      <dgm:t>
        <a:bodyPr/>
        <a:lstStyle/>
        <a:p>
          <a:endParaRPr lang="ru-RU"/>
        </a:p>
      </dgm:t>
    </dgm:pt>
    <dgm:pt modelId="{078EF040-9988-44B3-92C8-9117E666974C}" type="pres">
      <dgm:prSet presAssocID="{8E766352-DB16-40C8-9DD7-597AFE414AA3}" presName="outerBoxChildren" presStyleCnt="0"/>
      <dgm:spPr/>
      <dgm:t>
        <a:bodyPr/>
        <a:lstStyle/>
        <a:p>
          <a:endParaRPr lang="ru-RU"/>
        </a:p>
      </dgm:t>
    </dgm:pt>
    <dgm:pt modelId="{A04C3E96-0D3E-4A26-81DB-D67AFC34460E}" type="pres">
      <dgm:prSet presAssocID="{483BD9D4-F618-4615-80F1-25C5470E6A80}" presName="oChild" presStyleLbl="fgAcc1" presStyleIdx="0" presStyleCnt="8" custScaleX="180338" custLinFactY="-20317" custLinFactNeighborX="3951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C6FFE-3DD7-4455-A724-5BB0D9D3ACE9}" type="pres">
      <dgm:prSet presAssocID="{04BA04E4-8D1E-4707-A687-4AEA87305DBB}" presName="outerSibTrans" presStyleCnt="0"/>
      <dgm:spPr/>
      <dgm:t>
        <a:bodyPr/>
        <a:lstStyle/>
        <a:p>
          <a:endParaRPr lang="ru-RU"/>
        </a:p>
      </dgm:t>
    </dgm:pt>
    <dgm:pt modelId="{D527577C-BAD6-4732-A724-595BCD319B44}" type="pres">
      <dgm:prSet presAssocID="{19B31A19-084E-4F65-B634-14F85CECBB85}" presName="oChild" presStyleLbl="fgAcc1" presStyleIdx="1" presStyleCnt="8" custScaleX="180339" custLinFactY="-9557" custLinFactNeighborX="3931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68B08-31AF-4150-932C-930745C89610}" type="pres">
      <dgm:prSet presAssocID="{BDEF9EC4-9694-432D-AFD1-8F2ADFA03C5E}" presName="outerSibTrans" presStyleCnt="0"/>
      <dgm:spPr/>
      <dgm:t>
        <a:bodyPr/>
        <a:lstStyle/>
        <a:p>
          <a:endParaRPr lang="ru-RU"/>
        </a:p>
      </dgm:t>
    </dgm:pt>
    <dgm:pt modelId="{851D645C-CB16-4E8C-8E49-7D9FBC9B7C77}" type="pres">
      <dgm:prSet presAssocID="{06713EFD-FB31-4D72-BCAB-81A436938C24}" presName="oChild" presStyleLbl="fgAcc1" presStyleIdx="2" presStyleCnt="8" custScaleX="181493" custLinFactY="-1487" custLinFactNeighborX="3869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D3310-20D0-419E-BEFF-834F85DC3A39}" type="pres">
      <dgm:prSet presAssocID="{8CB6AE7D-6C54-422F-9224-16D8BEC535E2}" presName="outerSibTrans" presStyleCnt="0"/>
      <dgm:spPr/>
      <dgm:t>
        <a:bodyPr/>
        <a:lstStyle/>
        <a:p>
          <a:endParaRPr lang="ru-RU"/>
        </a:p>
      </dgm:t>
    </dgm:pt>
    <dgm:pt modelId="{F72219F7-6C95-4231-A5F6-7DEF66C368D5}" type="pres">
      <dgm:prSet presAssocID="{50495CEE-DBD6-436B-85FD-093A69ACB575}" presName="oChild" presStyleLbl="fgAcc1" presStyleIdx="3" presStyleCnt="8" custScaleX="180338" custLinFactNeighborX="39106" custLinFactNeighborY="25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80042-5E1C-4598-89AD-9F1AFB779BB9}" type="pres">
      <dgm:prSet presAssocID="{8E766352-DB16-40C8-9DD7-597AFE414AA3}" presName="middleBox" presStyleCnt="0"/>
      <dgm:spPr/>
      <dgm:t>
        <a:bodyPr/>
        <a:lstStyle/>
        <a:p>
          <a:endParaRPr lang="ru-RU"/>
        </a:p>
      </dgm:t>
    </dgm:pt>
    <dgm:pt modelId="{F75AFFF7-7685-461B-B106-7DE3C2EA5D74}" type="pres">
      <dgm:prSet presAssocID="{8E766352-DB16-40C8-9DD7-597AFE414AA3}" presName="middleBoxParent" presStyleLbl="node1" presStyleIdx="1" presStyleCnt="3" custScaleX="86851" custLinFactNeighborX="8049"/>
      <dgm:spPr/>
      <dgm:t>
        <a:bodyPr/>
        <a:lstStyle/>
        <a:p>
          <a:endParaRPr lang="ru-RU"/>
        </a:p>
      </dgm:t>
    </dgm:pt>
    <dgm:pt modelId="{59156B54-9889-4F46-B08A-AC42A00F88A9}" type="pres">
      <dgm:prSet presAssocID="{8E766352-DB16-40C8-9DD7-597AFE414AA3}" presName="middleBoxChildren" presStyleCnt="0"/>
      <dgm:spPr/>
      <dgm:t>
        <a:bodyPr/>
        <a:lstStyle/>
        <a:p>
          <a:endParaRPr lang="ru-RU"/>
        </a:p>
      </dgm:t>
    </dgm:pt>
    <dgm:pt modelId="{19B69926-2ACD-489C-907C-8D08651426FD}" type="pres">
      <dgm:prSet presAssocID="{A9DE9ADE-31B5-4B8B-9018-2717991104FB}" presName="mChild" presStyleLbl="fgAcc1" presStyleIdx="4" presStyleCnt="8" custScaleX="130720" custScaleY="145379" custLinFactY="-31308" custLinFactNeighborX="8786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67A29-9C05-4DD8-B05A-009AFFC3C64D}" type="pres">
      <dgm:prSet presAssocID="{F2A173E4-BD27-46A1-A646-4F4DFC807C32}" presName="middleSibTrans" presStyleCnt="0"/>
      <dgm:spPr/>
      <dgm:t>
        <a:bodyPr/>
        <a:lstStyle/>
        <a:p>
          <a:endParaRPr lang="ru-RU"/>
        </a:p>
      </dgm:t>
    </dgm:pt>
    <dgm:pt modelId="{201F5A49-5347-481B-89A6-4385E2021CDF}" type="pres">
      <dgm:prSet presAssocID="{54D9F292-E1BC-4B45-8CE3-77DF05DBBE5A}" presName="mChild" presStyleLbl="fgAcc1" presStyleIdx="5" presStyleCnt="8" custScaleX="126524" custScaleY="158870" custLinFactNeighborX="86178" custLinFactNeighborY="-73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30DCA-1B75-4685-8886-11087DC41B81}" type="pres">
      <dgm:prSet presAssocID="{8E766352-DB16-40C8-9DD7-597AFE414AA3}" presName="centerBox" presStyleCnt="0"/>
      <dgm:spPr/>
      <dgm:t>
        <a:bodyPr/>
        <a:lstStyle/>
        <a:p>
          <a:endParaRPr lang="ru-RU"/>
        </a:p>
      </dgm:t>
    </dgm:pt>
    <dgm:pt modelId="{57CEAE43-0602-45A6-B475-997825D1062F}" type="pres">
      <dgm:prSet presAssocID="{8E766352-DB16-40C8-9DD7-597AFE414AA3}" presName="centerBoxParent" presStyleLbl="node1" presStyleIdx="2" presStyleCnt="3" custScaleX="75127" custLinFactNeighborX="15683" custLinFactNeighborY="1698"/>
      <dgm:spPr/>
      <dgm:t>
        <a:bodyPr/>
        <a:lstStyle/>
        <a:p>
          <a:endParaRPr lang="ru-RU"/>
        </a:p>
      </dgm:t>
    </dgm:pt>
    <dgm:pt modelId="{0FF66F14-17F5-4781-B26A-2FB7A8F5BD26}" type="pres">
      <dgm:prSet presAssocID="{8E766352-DB16-40C8-9DD7-597AFE414AA3}" presName="centerBoxChildren" presStyleCnt="0"/>
      <dgm:spPr/>
      <dgm:t>
        <a:bodyPr/>
        <a:lstStyle/>
        <a:p>
          <a:endParaRPr lang="ru-RU"/>
        </a:p>
      </dgm:t>
    </dgm:pt>
    <dgm:pt modelId="{6A79BD24-3156-44FB-AABA-6B5993BFBCFF}" type="pres">
      <dgm:prSet presAssocID="{6F37568C-FB73-40DD-A74A-E01111C8302C}" presName="cChild" presStyleLbl="fgAcc1" presStyleIdx="6" presStyleCnt="8" custScaleX="29244" custLinFactX="27571" custLinFactNeighborX="100000" custLinFactNeighborY="6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A3D8A-F852-4B6B-AC08-BDBAB654CD68}" type="pres">
      <dgm:prSet presAssocID="{2343D2D0-AB69-403C-9410-AE378C71A973}" presName="centerSibTrans" presStyleCnt="0"/>
      <dgm:spPr/>
      <dgm:t>
        <a:bodyPr/>
        <a:lstStyle/>
        <a:p>
          <a:endParaRPr lang="ru-RU"/>
        </a:p>
      </dgm:t>
    </dgm:pt>
    <dgm:pt modelId="{8A382051-E4E2-4296-BCF6-C30109CD7FA6}" type="pres">
      <dgm:prSet presAssocID="{E70B16E4-48F4-44DA-9F4A-97AD14670F39}" presName="cChild" presStyleLbl="fgAcc1" presStyleIdx="7" presStyleCnt="8" custScaleX="41114" custLinFactX="27175" custLinFactNeighborX="100000" custLinFactNeighborY="7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6CB1E9-32B5-4588-9742-A61B7E144DF6}" type="presOf" srcId="{8648992F-21AE-4F6E-9986-F4AD4544E337}" destId="{57CEAE43-0602-45A6-B475-997825D1062F}" srcOrd="0" destOrd="0" presId="urn:microsoft.com/office/officeart/2005/8/layout/target2"/>
    <dgm:cxn modelId="{2B9D6DEC-5266-43E6-92FD-E414449F2515}" srcId="{FB39C655-8B4C-45A3-86D6-A6BF275A1369}" destId="{19B31A19-084E-4F65-B634-14F85CECBB85}" srcOrd="1" destOrd="0" parTransId="{44FB2D8F-BD86-4934-8FBD-ECCD8254049F}" sibTransId="{BDEF9EC4-9694-432D-AFD1-8F2ADFA03C5E}"/>
    <dgm:cxn modelId="{3D2E815B-B7FE-4D65-B11C-9A9A6324D5C3}" type="presOf" srcId="{E70B16E4-48F4-44DA-9F4A-97AD14670F39}" destId="{8A382051-E4E2-4296-BCF6-C30109CD7FA6}" srcOrd="0" destOrd="0" presId="urn:microsoft.com/office/officeart/2005/8/layout/target2"/>
    <dgm:cxn modelId="{89BDCA44-74BA-4CC4-93AE-F861245C6FB9}" srcId="{8E766352-DB16-40C8-9DD7-597AFE414AA3}" destId="{E24588C3-846F-4754-A188-E04430888B6B}" srcOrd="1" destOrd="0" parTransId="{D05EA1ED-82C2-4292-9A4F-FD6722C9AE2D}" sibTransId="{29177371-75F9-458A-B8C9-D07137886C08}"/>
    <dgm:cxn modelId="{354E52D6-8D31-46D1-9316-A1F736040F59}" srcId="{8E766352-DB16-40C8-9DD7-597AFE414AA3}" destId="{8648992F-21AE-4F6E-9986-F4AD4544E337}" srcOrd="2" destOrd="0" parTransId="{3FAC4202-D2FA-474B-8246-21B58FDD2270}" sibTransId="{1DC9A988-D326-4687-BB5A-0DBD8B10AFE0}"/>
    <dgm:cxn modelId="{3589B953-224D-4FFB-BFE6-B66B40709853}" srcId="{E24588C3-846F-4754-A188-E04430888B6B}" destId="{A9DE9ADE-31B5-4B8B-9018-2717991104FB}" srcOrd="0" destOrd="0" parTransId="{4F25349B-A0B5-441F-9150-96022F74EAAD}" sibTransId="{F2A173E4-BD27-46A1-A646-4F4DFC807C32}"/>
    <dgm:cxn modelId="{C98177FF-B0BD-475F-AAA4-4C1109706B3E}" type="presOf" srcId="{06713EFD-FB31-4D72-BCAB-81A436938C24}" destId="{851D645C-CB16-4E8C-8E49-7D9FBC9B7C77}" srcOrd="0" destOrd="0" presId="urn:microsoft.com/office/officeart/2005/8/layout/target2"/>
    <dgm:cxn modelId="{BF8AC555-1571-4F76-8339-6EC44DBB6A3F}" type="presOf" srcId="{19B31A19-084E-4F65-B634-14F85CECBB85}" destId="{D527577C-BAD6-4732-A724-595BCD319B44}" srcOrd="0" destOrd="0" presId="urn:microsoft.com/office/officeart/2005/8/layout/target2"/>
    <dgm:cxn modelId="{0A1B6236-8065-42F2-B736-04F8AA645B75}" srcId="{FB39C655-8B4C-45A3-86D6-A6BF275A1369}" destId="{50495CEE-DBD6-436B-85FD-093A69ACB575}" srcOrd="3" destOrd="0" parTransId="{BD57E06C-1A15-4DF9-A13E-854D9B671219}" sibTransId="{32B68DA0-1581-43D3-B629-161836CC444F}"/>
    <dgm:cxn modelId="{97C04938-AF1E-4EDB-9267-E7C2E5BBC856}" type="presOf" srcId="{6F37568C-FB73-40DD-A74A-E01111C8302C}" destId="{6A79BD24-3156-44FB-AABA-6B5993BFBCFF}" srcOrd="0" destOrd="0" presId="urn:microsoft.com/office/officeart/2005/8/layout/target2"/>
    <dgm:cxn modelId="{4BD53BB3-A3F1-4C1A-BAFB-DB23D9321F12}" type="presOf" srcId="{50495CEE-DBD6-436B-85FD-093A69ACB575}" destId="{F72219F7-6C95-4231-A5F6-7DEF66C368D5}" srcOrd="0" destOrd="0" presId="urn:microsoft.com/office/officeart/2005/8/layout/target2"/>
    <dgm:cxn modelId="{E3300313-5AB5-4313-A59F-5140DD62FA8C}" type="presOf" srcId="{54D9F292-E1BC-4B45-8CE3-77DF05DBBE5A}" destId="{201F5A49-5347-481B-89A6-4385E2021CDF}" srcOrd="0" destOrd="0" presId="urn:microsoft.com/office/officeart/2005/8/layout/target2"/>
    <dgm:cxn modelId="{F62EBCC7-7C48-410F-8637-F7AB7A7348F6}" type="presOf" srcId="{8E766352-DB16-40C8-9DD7-597AFE414AA3}" destId="{4AFC458E-2D57-437A-B93D-322FBD43B167}" srcOrd="0" destOrd="0" presId="urn:microsoft.com/office/officeart/2005/8/layout/target2"/>
    <dgm:cxn modelId="{4AA31189-EB0A-4D4A-AFBD-20B5E99904BE}" srcId="{8648992F-21AE-4F6E-9986-F4AD4544E337}" destId="{6F37568C-FB73-40DD-A74A-E01111C8302C}" srcOrd="0" destOrd="0" parTransId="{D209BC32-CF57-4F47-92E9-C380EB571C37}" sibTransId="{2343D2D0-AB69-403C-9410-AE378C71A973}"/>
    <dgm:cxn modelId="{B73F3AEC-21CF-44EB-A421-CE584239B922}" type="presOf" srcId="{483BD9D4-F618-4615-80F1-25C5470E6A80}" destId="{A04C3E96-0D3E-4A26-81DB-D67AFC34460E}" srcOrd="0" destOrd="0" presId="urn:microsoft.com/office/officeart/2005/8/layout/target2"/>
    <dgm:cxn modelId="{1EF8FA58-E492-46BC-957B-898856814160}" type="presOf" srcId="{FB39C655-8B4C-45A3-86D6-A6BF275A1369}" destId="{FA24B091-6EA5-4D9E-904E-A688FDD6EAB3}" srcOrd="0" destOrd="0" presId="urn:microsoft.com/office/officeart/2005/8/layout/target2"/>
    <dgm:cxn modelId="{F7DFAFF8-338D-4EB3-86E3-B5A7D78824BE}" srcId="{E24588C3-846F-4754-A188-E04430888B6B}" destId="{54D9F292-E1BC-4B45-8CE3-77DF05DBBE5A}" srcOrd="1" destOrd="0" parTransId="{64A1FF8C-F5B0-4BDD-8476-B05D54E847AB}" sibTransId="{DF88DE7C-E52C-4463-A2E9-F70575715F34}"/>
    <dgm:cxn modelId="{B812AD84-24E2-4D3B-9B06-E41C39355D75}" srcId="{FB39C655-8B4C-45A3-86D6-A6BF275A1369}" destId="{06713EFD-FB31-4D72-BCAB-81A436938C24}" srcOrd="2" destOrd="0" parTransId="{C9609520-51CF-4BE7-84F6-00537044C0F8}" sibTransId="{8CB6AE7D-6C54-422F-9224-16D8BEC535E2}"/>
    <dgm:cxn modelId="{60894086-C02A-4292-9AF0-5F8D9D3E5CD6}" srcId="{8E766352-DB16-40C8-9DD7-597AFE414AA3}" destId="{FB39C655-8B4C-45A3-86D6-A6BF275A1369}" srcOrd="0" destOrd="0" parTransId="{B87C3D98-27BE-4247-A11A-AB11308AF378}" sibTransId="{24D814A4-D46C-422B-A3AF-19FBED968D74}"/>
    <dgm:cxn modelId="{D4326256-6A86-494B-A713-E0FC2378EDCF}" type="presOf" srcId="{E24588C3-846F-4754-A188-E04430888B6B}" destId="{F75AFFF7-7685-461B-B106-7DE3C2EA5D74}" srcOrd="0" destOrd="0" presId="urn:microsoft.com/office/officeart/2005/8/layout/target2"/>
    <dgm:cxn modelId="{49B510CE-6BFD-4FB6-B869-566A82305F17}" srcId="{8648992F-21AE-4F6E-9986-F4AD4544E337}" destId="{E70B16E4-48F4-44DA-9F4A-97AD14670F39}" srcOrd="1" destOrd="0" parTransId="{4D9A62EB-46E4-4715-BA68-B71FE43FD7C7}" sibTransId="{6444D150-3782-4788-9400-40C537A0FB5A}"/>
    <dgm:cxn modelId="{FA0CF72A-8E59-4900-95E7-BC61D37E04B7}" srcId="{FB39C655-8B4C-45A3-86D6-A6BF275A1369}" destId="{483BD9D4-F618-4615-80F1-25C5470E6A80}" srcOrd="0" destOrd="0" parTransId="{0336C4B4-01C7-48A4-BC5D-02C7DCCAD0AC}" sibTransId="{04BA04E4-8D1E-4707-A687-4AEA87305DBB}"/>
    <dgm:cxn modelId="{9522C879-B982-4E8E-A5EB-32817C1F0EEB}" type="presOf" srcId="{A9DE9ADE-31B5-4B8B-9018-2717991104FB}" destId="{19B69926-2ACD-489C-907C-8D08651426FD}" srcOrd="0" destOrd="0" presId="urn:microsoft.com/office/officeart/2005/8/layout/target2"/>
    <dgm:cxn modelId="{EA6068A6-715D-4147-97C9-35B4F5631AF1}" type="presParOf" srcId="{4AFC458E-2D57-437A-B93D-322FBD43B167}" destId="{895F05D1-3D6A-4115-814F-98D0C18476F3}" srcOrd="0" destOrd="0" presId="urn:microsoft.com/office/officeart/2005/8/layout/target2"/>
    <dgm:cxn modelId="{6AA94212-4664-42A0-A2CB-B51D562508C4}" type="presParOf" srcId="{895F05D1-3D6A-4115-814F-98D0C18476F3}" destId="{FA24B091-6EA5-4D9E-904E-A688FDD6EAB3}" srcOrd="0" destOrd="0" presId="urn:microsoft.com/office/officeart/2005/8/layout/target2"/>
    <dgm:cxn modelId="{1A5E40E9-83B2-468E-8E34-A13B3B416A0D}" type="presParOf" srcId="{895F05D1-3D6A-4115-814F-98D0C18476F3}" destId="{078EF040-9988-44B3-92C8-9117E666974C}" srcOrd="1" destOrd="0" presId="urn:microsoft.com/office/officeart/2005/8/layout/target2"/>
    <dgm:cxn modelId="{579DD498-8BC9-45C4-A274-85F016C055E4}" type="presParOf" srcId="{078EF040-9988-44B3-92C8-9117E666974C}" destId="{A04C3E96-0D3E-4A26-81DB-D67AFC34460E}" srcOrd="0" destOrd="0" presId="urn:microsoft.com/office/officeart/2005/8/layout/target2"/>
    <dgm:cxn modelId="{0F138FEA-3361-423B-A996-E081440F37BC}" type="presParOf" srcId="{078EF040-9988-44B3-92C8-9117E666974C}" destId="{368C6FFE-3DD7-4455-A724-5BB0D9D3ACE9}" srcOrd="1" destOrd="0" presId="urn:microsoft.com/office/officeart/2005/8/layout/target2"/>
    <dgm:cxn modelId="{9FF003BA-FC64-413E-AEC9-D75D93206995}" type="presParOf" srcId="{078EF040-9988-44B3-92C8-9117E666974C}" destId="{D527577C-BAD6-4732-A724-595BCD319B44}" srcOrd="2" destOrd="0" presId="urn:microsoft.com/office/officeart/2005/8/layout/target2"/>
    <dgm:cxn modelId="{0CF60AB2-DD5E-4E29-8EB0-CB4C8ACC549C}" type="presParOf" srcId="{078EF040-9988-44B3-92C8-9117E666974C}" destId="{80568B08-31AF-4150-932C-930745C89610}" srcOrd="3" destOrd="0" presId="urn:microsoft.com/office/officeart/2005/8/layout/target2"/>
    <dgm:cxn modelId="{5A54D56A-D322-4C9A-B501-B50FE6B08E98}" type="presParOf" srcId="{078EF040-9988-44B3-92C8-9117E666974C}" destId="{851D645C-CB16-4E8C-8E49-7D9FBC9B7C77}" srcOrd="4" destOrd="0" presId="urn:microsoft.com/office/officeart/2005/8/layout/target2"/>
    <dgm:cxn modelId="{85C3B523-215B-40FC-B980-A81AF63EAC7E}" type="presParOf" srcId="{078EF040-9988-44B3-92C8-9117E666974C}" destId="{309D3310-20D0-419E-BEFF-834F85DC3A39}" srcOrd="5" destOrd="0" presId="urn:microsoft.com/office/officeart/2005/8/layout/target2"/>
    <dgm:cxn modelId="{C7AF5CD9-8D6A-4407-ABEE-3ACA079058A9}" type="presParOf" srcId="{078EF040-9988-44B3-92C8-9117E666974C}" destId="{F72219F7-6C95-4231-A5F6-7DEF66C368D5}" srcOrd="6" destOrd="0" presId="urn:microsoft.com/office/officeart/2005/8/layout/target2"/>
    <dgm:cxn modelId="{223318CD-F11F-4EB6-89FF-ED01AB63D8EC}" type="presParOf" srcId="{4AFC458E-2D57-437A-B93D-322FBD43B167}" destId="{07B80042-5E1C-4598-89AD-9F1AFB779BB9}" srcOrd="1" destOrd="0" presId="urn:microsoft.com/office/officeart/2005/8/layout/target2"/>
    <dgm:cxn modelId="{925BFA29-E4A8-4094-9CE9-58542BAEC4B4}" type="presParOf" srcId="{07B80042-5E1C-4598-89AD-9F1AFB779BB9}" destId="{F75AFFF7-7685-461B-B106-7DE3C2EA5D74}" srcOrd="0" destOrd="0" presId="urn:microsoft.com/office/officeart/2005/8/layout/target2"/>
    <dgm:cxn modelId="{4A092E21-AB10-447B-A0F1-C03DDDD0D67B}" type="presParOf" srcId="{07B80042-5E1C-4598-89AD-9F1AFB779BB9}" destId="{59156B54-9889-4F46-B08A-AC42A00F88A9}" srcOrd="1" destOrd="0" presId="urn:microsoft.com/office/officeart/2005/8/layout/target2"/>
    <dgm:cxn modelId="{3168B592-EED7-4E23-A529-37E4D84A0FAC}" type="presParOf" srcId="{59156B54-9889-4F46-B08A-AC42A00F88A9}" destId="{19B69926-2ACD-489C-907C-8D08651426FD}" srcOrd="0" destOrd="0" presId="urn:microsoft.com/office/officeart/2005/8/layout/target2"/>
    <dgm:cxn modelId="{98296FC4-4D0C-4114-A717-C3DF562B3887}" type="presParOf" srcId="{59156B54-9889-4F46-B08A-AC42A00F88A9}" destId="{47567A29-9C05-4DD8-B05A-009AFFC3C64D}" srcOrd="1" destOrd="0" presId="urn:microsoft.com/office/officeart/2005/8/layout/target2"/>
    <dgm:cxn modelId="{7221B435-612A-427E-8776-FC8E75774939}" type="presParOf" srcId="{59156B54-9889-4F46-B08A-AC42A00F88A9}" destId="{201F5A49-5347-481B-89A6-4385E2021CDF}" srcOrd="2" destOrd="0" presId="urn:microsoft.com/office/officeart/2005/8/layout/target2"/>
    <dgm:cxn modelId="{10826D34-A34F-4839-8EEF-81D514275FA3}" type="presParOf" srcId="{4AFC458E-2D57-437A-B93D-322FBD43B167}" destId="{FEA30DCA-1B75-4685-8886-11087DC41B81}" srcOrd="2" destOrd="0" presId="urn:microsoft.com/office/officeart/2005/8/layout/target2"/>
    <dgm:cxn modelId="{0907B846-F617-40A5-ACC8-04C33E4F08D1}" type="presParOf" srcId="{FEA30DCA-1B75-4685-8886-11087DC41B81}" destId="{57CEAE43-0602-45A6-B475-997825D1062F}" srcOrd="0" destOrd="0" presId="urn:microsoft.com/office/officeart/2005/8/layout/target2"/>
    <dgm:cxn modelId="{4064B467-3F31-42AB-AF1B-9F8ABD934688}" type="presParOf" srcId="{FEA30DCA-1B75-4685-8886-11087DC41B81}" destId="{0FF66F14-17F5-4781-B26A-2FB7A8F5BD26}" srcOrd="1" destOrd="0" presId="urn:microsoft.com/office/officeart/2005/8/layout/target2"/>
    <dgm:cxn modelId="{FDA94606-1024-44A9-A328-91637ACEB185}" type="presParOf" srcId="{0FF66F14-17F5-4781-B26A-2FB7A8F5BD26}" destId="{6A79BD24-3156-44FB-AABA-6B5993BFBCFF}" srcOrd="0" destOrd="0" presId="urn:microsoft.com/office/officeart/2005/8/layout/target2"/>
    <dgm:cxn modelId="{A8616366-D20C-45A7-A9DF-26A5046933C3}" type="presParOf" srcId="{0FF66F14-17F5-4781-B26A-2FB7A8F5BD26}" destId="{A63A3D8A-F852-4B6B-AC08-BDBAB654CD68}" srcOrd="1" destOrd="0" presId="urn:microsoft.com/office/officeart/2005/8/layout/target2"/>
    <dgm:cxn modelId="{648EED51-D601-4BA3-B42A-D35F18A4A042}" type="presParOf" srcId="{0FF66F14-17F5-4781-B26A-2FB7A8F5BD26}" destId="{8A382051-E4E2-4296-BCF6-C30109CD7FA6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447EEA-8756-4DC6-B598-F6B4FB1B1BB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6441F5-CDA0-4D55-B31F-679B0F4A25E8}">
      <dgm:prSet phldrT="[Текст]"/>
      <dgm:spPr>
        <a:solidFill>
          <a:srgbClr val="A08DBD"/>
        </a:solidFill>
      </dgm:spPr>
      <dgm:t>
        <a:bodyPr/>
        <a:lstStyle/>
        <a:p>
          <a:r>
            <a:rPr lang="ru-RU" dirty="0" smtClean="0">
              <a:latin typeface="Roboto" panose="02000000000000000000" pitchFamily="2" charset="0"/>
            </a:rPr>
            <a:t>Школьники 8-11 класс, </a:t>
          </a:r>
        </a:p>
        <a:p>
          <a:r>
            <a:rPr lang="ru-RU" dirty="0" smtClean="0">
              <a:latin typeface="Roboto" panose="02000000000000000000" pitchFamily="2" charset="0"/>
            </a:rPr>
            <a:t>студенты СПО</a:t>
          </a:r>
          <a:endParaRPr lang="ru-RU" dirty="0"/>
        </a:p>
      </dgm:t>
    </dgm:pt>
    <dgm:pt modelId="{E2B40A86-BFEB-4670-8C2C-AB940B620C00}" type="parTrans" cxnId="{A4BBFFB9-DC7E-4E83-85EB-234AF0092DBA}">
      <dgm:prSet/>
      <dgm:spPr/>
      <dgm:t>
        <a:bodyPr/>
        <a:lstStyle/>
        <a:p>
          <a:endParaRPr lang="ru-RU"/>
        </a:p>
      </dgm:t>
    </dgm:pt>
    <dgm:pt modelId="{B0BEC773-E1D5-4832-95F8-02F0ADBECBA5}" type="sibTrans" cxnId="{A4BBFFB9-DC7E-4E83-85EB-234AF0092DBA}">
      <dgm:prSet/>
      <dgm:spPr/>
      <dgm:t>
        <a:bodyPr/>
        <a:lstStyle/>
        <a:p>
          <a:endParaRPr lang="ru-RU"/>
        </a:p>
      </dgm:t>
    </dgm:pt>
    <dgm:pt modelId="{323B1E03-1B16-4405-B7AF-D057E84E8E61}">
      <dgm:prSet phldrT="[Текст]"/>
      <dgm:spPr>
        <a:solidFill>
          <a:srgbClr val="A08DBD"/>
        </a:solidFill>
      </dgm:spPr>
      <dgm:t>
        <a:bodyPr/>
        <a:lstStyle/>
        <a:p>
          <a:r>
            <a:rPr lang="ru-RU" dirty="0" smtClean="0">
              <a:latin typeface="Roboto" panose="02000000000000000000" pitchFamily="2" charset="0"/>
            </a:rPr>
            <a:t>Преподаватели школ и системы дополнительного образования</a:t>
          </a:r>
          <a:endParaRPr lang="ru-RU" dirty="0"/>
        </a:p>
      </dgm:t>
    </dgm:pt>
    <dgm:pt modelId="{FEB6F496-F3AD-477D-90C8-68C02C52AC9E}" type="parTrans" cxnId="{681A491C-2F5E-44C8-AC00-13E57D98E0F7}">
      <dgm:prSet/>
      <dgm:spPr/>
      <dgm:t>
        <a:bodyPr/>
        <a:lstStyle/>
        <a:p>
          <a:endParaRPr lang="ru-RU"/>
        </a:p>
      </dgm:t>
    </dgm:pt>
    <dgm:pt modelId="{43B694E2-A11C-4CAD-BC59-0D22A2F76990}" type="sibTrans" cxnId="{681A491C-2F5E-44C8-AC00-13E57D98E0F7}">
      <dgm:prSet/>
      <dgm:spPr/>
      <dgm:t>
        <a:bodyPr/>
        <a:lstStyle/>
        <a:p>
          <a:endParaRPr lang="ru-RU"/>
        </a:p>
      </dgm:t>
    </dgm:pt>
    <dgm:pt modelId="{5332D4D4-DADF-4B19-9458-B46BAEC59F84}">
      <dgm:prSet phldrT="[Текст]"/>
      <dgm:spPr>
        <a:solidFill>
          <a:srgbClr val="A08DBD"/>
        </a:solidFill>
      </dgm:spPr>
      <dgm:t>
        <a:bodyPr/>
        <a:lstStyle/>
        <a:p>
          <a:r>
            <a:rPr lang="ru-RU" dirty="0" smtClean="0">
              <a:latin typeface="Roboto" panose="02000000000000000000" pitchFamily="2" charset="0"/>
            </a:rPr>
            <a:t>Студенты, магистранты, аспиранты и исследователи технических ВУЗов</a:t>
          </a:r>
          <a:endParaRPr lang="ru-RU" dirty="0"/>
        </a:p>
      </dgm:t>
    </dgm:pt>
    <dgm:pt modelId="{1BF7738D-B4A5-4802-85DC-3048A28BC083}" type="parTrans" cxnId="{0F3C699D-5C2D-4223-89AD-D202BDDAE296}">
      <dgm:prSet/>
      <dgm:spPr/>
      <dgm:t>
        <a:bodyPr/>
        <a:lstStyle/>
        <a:p>
          <a:endParaRPr lang="ru-RU"/>
        </a:p>
      </dgm:t>
    </dgm:pt>
    <dgm:pt modelId="{19432284-36D9-4D4D-8CEC-49D22C267D9C}" type="sibTrans" cxnId="{0F3C699D-5C2D-4223-89AD-D202BDDAE296}">
      <dgm:prSet/>
      <dgm:spPr/>
      <dgm:t>
        <a:bodyPr/>
        <a:lstStyle/>
        <a:p>
          <a:endParaRPr lang="ru-RU"/>
        </a:p>
      </dgm:t>
    </dgm:pt>
    <dgm:pt modelId="{3502E147-892B-4A47-BAE9-3E67719B5D02}">
      <dgm:prSet/>
      <dgm:spPr>
        <a:solidFill>
          <a:srgbClr val="A08DBD"/>
        </a:solidFill>
      </dgm:spPr>
      <dgm:t>
        <a:bodyPr/>
        <a:lstStyle/>
        <a:p>
          <a:r>
            <a:rPr lang="ru-RU" dirty="0" smtClean="0">
              <a:latin typeface="Roboto" panose="02000000000000000000" pitchFamily="2" charset="0"/>
            </a:rPr>
            <a:t>Родители школьников и студентов СПО</a:t>
          </a:r>
          <a:endParaRPr lang="ru-RU" dirty="0" smtClean="0"/>
        </a:p>
      </dgm:t>
    </dgm:pt>
    <dgm:pt modelId="{10D8E0C9-18F4-4509-9F1F-1C2B5CCF71DB}" type="parTrans" cxnId="{EC52412E-97B9-46A4-B7A6-0F40AA1BFF81}">
      <dgm:prSet/>
      <dgm:spPr/>
      <dgm:t>
        <a:bodyPr/>
        <a:lstStyle/>
        <a:p>
          <a:endParaRPr lang="ru-RU"/>
        </a:p>
      </dgm:t>
    </dgm:pt>
    <dgm:pt modelId="{36079C1B-3BEC-41B1-AFF1-B138BDEF2592}" type="sibTrans" cxnId="{EC52412E-97B9-46A4-B7A6-0F40AA1BFF81}">
      <dgm:prSet/>
      <dgm:spPr/>
      <dgm:t>
        <a:bodyPr/>
        <a:lstStyle/>
        <a:p>
          <a:endParaRPr lang="ru-RU"/>
        </a:p>
      </dgm:t>
    </dgm:pt>
    <dgm:pt modelId="{E1CFBE99-42FF-4920-990C-DD70C2FEA9BF}" type="pres">
      <dgm:prSet presAssocID="{06447EEA-8756-4DC6-B598-F6B4FB1B1B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494916-C1A0-4260-B969-4B246DFAA409}" type="pres">
      <dgm:prSet presAssocID="{766441F5-CDA0-4D55-B31F-679B0F4A25E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3B196-6A9C-4AFA-8821-B535E2F04CC5}" type="pres">
      <dgm:prSet presAssocID="{B0BEC773-E1D5-4832-95F8-02F0ADBECBA5}" presName="sibTrans" presStyleCnt="0"/>
      <dgm:spPr/>
    </dgm:pt>
    <dgm:pt modelId="{F2566CB1-9CDF-4224-A6B3-70527CF72E29}" type="pres">
      <dgm:prSet presAssocID="{323B1E03-1B16-4405-B7AF-D057E84E8E6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A9C41-57E6-4637-98E5-51F0FC1485BE}" type="pres">
      <dgm:prSet presAssocID="{43B694E2-A11C-4CAD-BC59-0D22A2F76990}" presName="sibTrans" presStyleCnt="0"/>
      <dgm:spPr/>
    </dgm:pt>
    <dgm:pt modelId="{4EB9938D-4E83-49C4-8EA0-2119734DF8B4}" type="pres">
      <dgm:prSet presAssocID="{5332D4D4-DADF-4B19-9458-B46BAEC59F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F225F-23D4-430C-8FDD-A800061A8667}" type="pres">
      <dgm:prSet presAssocID="{19432284-36D9-4D4D-8CEC-49D22C267D9C}" presName="sibTrans" presStyleCnt="0"/>
      <dgm:spPr/>
    </dgm:pt>
    <dgm:pt modelId="{90240624-C956-4754-A3F5-B70195737FED}" type="pres">
      <dgm:prSet presAssocID="{3502E147-892B-4A47-BAE9-3E67719B5D0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DFDBF3-396B-4431-ABFE-2B2B1373FF04}" type="presOf" srcId="{323B1E03-1B16-4405-B7AF-D057E84E8E61}" destId="{F2566CB1-9CDF-4224-A6B3-70527CF72E29}" srcOrd="0" destOrd="0" presId="urn:microsoft.com/office/officeart/2005/8/layout/hList6"/>
    <dgm:cxn modelId="{0F3C699D-5C2D-4223-89AD-D202BDDAE296}" srcId="{06447EEA-8756-4DC6-B598-F6B4FB1B1BBD}" destId="{5332D4D4-DADF-4B19-9458-B46BAEC59F84}" srcOrd="2" destOrd="0" parTransId="{1BF7738D-B4A5-4802-85DC-3048A28BC083}" sibTransId="{19432284-36D9-4D4D-8CEC-49D22C267D9C}"/>
    <dgm:cxn modelId="{FE7C5CD2-08F2-43A5-938D-FCDCA3BD96F8}" type="presOf" srcId="{766441F5-CDA0-4D55-B31F-679B0F4A25E8}" destId="{DE494916-C1A0-4260-B969-4B246DFAA409}" srcOrd="0" destOrd="0" presId="urn:microsoft.com/office/officeart/2005/8/layout/hList6"/>
    <dgm:cxn modelId="{681A491C-2F5E-44C8-AC00-13E57D98E0F7}" srcId="{06447EEA-8756-4DC6-B598-F6B4FB1B1BBD}" destId="{323B1E03-1B16-4405-B7AF-D057E84E8E61}" srcOrd="1" destOrd="0" parTransId="{FEB6F496-F3AD-477D-90C8-68C02C52AC9E}" sibTransId="{43B694E2-A11C-4CAD-BC59-0D22A2F76990}"/>
    <dgm:cxn modelId="{82790499-65A6-485B-9718-FFDC00EDAAEF}" type="presOf" srcId="{06447EEA-8756-4DC6-B598-F6B4FB1B1BBD}" destId="{E1CFBE99-42FF-4920-990C-DD70C2FEA9BF}" srcOrd="0" destOrd="0" presId="urn:microsoft.com/office/officeart/2005/8/layout/hList6"/>
    <dgm:cxn modelId="{177CDA0F-E26B-44C2-88EC-8863A1AD49A0}" type="presOf" srcId="{5332D4D4-DADF-4B19-9458-B46BAEC59F84}" destId="{4EB9938D-4E83-49C4-8EA0-2119734DF8B4}" srcOrd="0" destOrd="0" presId="urn:microsoft.com/office/officeart/2005/8/layout/hList6"/>
    <dgm:cxn modelId="{A4BBFFB9-DC7E-4E83-85EB-234AF0092DBA}" srcId="{06447EEA-8756-4DC6-B598-F6B4FB1B1BBD}" destId="{766441F5-CDA0-4D55-B31F-679B0F4A25E8}" srcOrd="0" destOrd="0" parTransId="{E2B40A86-BFEB-4670-8C2C-AB940B620C00}" sibTransId="{B0BEC773-E1D5-4832-95F8-02F0ADBECBA5}"/>
    <dgm:cxn modelId="{EC52412E-97B9-46A4-B7A6-0F40AA1BFF81}" srcId="{06447EEA-8756-4DC6-B598-F6B4FB1B1BBD}" destId="{3502E147-892B-4A47-BAE9-3E67719B5D02}" srcOrd="3" destOrd="0" parTransId="{10D8E0C9-18F4-4509-9F1F-1C2B5CCF71DB}" sibTransId="{36079C1B-3BEC-41B1-AFF1-B138BDEF2592}"/>
    <dgm:cxn modelId="{9612A0F6-B6B2-4D65-99C6-B609F53FF87B}" type="presOf" srcId="{3502E147-892B-4A47-BAE9-3E67719B5D02}" destId="{90240624-C956-4754-A3F5-B70195737FED}" srcOrd="0" destOrd="0" presId="urn:microsoft.com/office/officeart/2005/8/layout/hList6"/>
    <dgm:cxn modelId="{B3B3D37D-75B4-4B00-9A14-27F98871CA53}" type="presParOf" srcId="{E1CFBE99-42FF-4920-990C-DD70C2FEA9BF}" destId="{DE494916-C1A0-4260-B969-4B246DFAA409}" srcOrd="0" destOrd="0" presId="urn:microsoft.com/office/officeart/2005/8/layout/hList6"/>
    <dgm:cxn modelId="{EE8A5030-CB41-4245-B0AF-96FF9F38DD81}" type="presParOf" srcId="{E1CFBE99-42FF-4920-990C-DD70C2FEA9BF}" destId="{C003B196-6A9C-4AFA-8821-B535E2F04CC5}" srcOrd="1" destOrd="0" presId="urn:microsoft.com/office/officeart/2005/8/layout/hList6"/>
    <dgm:cxn modelId="{F8BC65DE-842B-4572-AA31-B8AE048B4440}" type="presParOf" srcId="{E1CFBE99-42FF-4920-990C-DD70C2FEA9BF}" destId="{F2566CB1-9CDF-4224-A6B3-70527CF72E29}" srcOrd="2" destOrd="0" presId="urn:microsoft.com/office/officeart/2005/8/layout/hList6"/>
    <dgm:cxn modelId="{B3B6AB7C-8DD5-4BC9-B6DC-3D3FEC14EE98}" type="presParOf" srcId="{E1CFBE99-42FF-4920-990C-DD70C2FEA9BF}" destId="{C43A9C41-57E6-4637-98E5-51F0FC1485BE}" srcOrd="3" destOrd="0" presId="urn:microsoft.com/office/officeart/2005/8/layout/hList6"/>
    <dgm:cxn modelId="{0F0EE66A-CE9C-407B-B4E6-792A445CB291}" type="presParOf" srcId="{E1CFBE99-42FF-4920-990C-DD70C2FEA9BF}" destId="{4EB9938D-4E83-49C4-8EA0-2119734DF8B4}" srcOrd="4" destOrd="0" presId="urn:microsoft.com/office/officeart/2005/8/layout/hList6"/>
    <dgm:cxn modelId="{F7638362-B2D5-4D07-9E57-3F0674ABD7A2}" type="presParOf" srcId="{E1CFBE99-42FF-4920-990C-DD70C2FEA9BF}" destId="{968F225F-23D4-430C-8FDD-A800061A8667}" srcOrd="5" destOrd="0" presId="urn:microsoft.com/office/officeart/2005/8/layout/hList6"/>
    <dgm:cxn modelId="{443D2B64-02E3-44F7-B1B9-5A649B470958}" type="presParOf" srcId="{E1CFBE99-42FF-4920-990C-DD70C2FEA9BF}" destId="{90240624-C956-4754-A3F5-B70195737FE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D1DE97-7EAB-4E81-BEB7-BCC1A88FC0A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D2EFF06-6C7F-40FB-9CBB-F381999FF8AF}">
      <dgm:prSet phldrT="[Текст]" custT="1"/>
      <dgm:spPr>
        <a:solidFill>
          <a:srgbClr val="A08DBD"/>
        </a:solidFill>
      </dgm:spPr>
      <dgm:t>
        <a:bodyPr/>
        <a:lstStyle/>
        <a:p>
          <a:r>
            <a:rPr lang="ru-RU" sz="2400" dirty="0" smtClean="0"/>
            <a:t>Оператор</a:t>
          </a:r>
          <a:endParaRPr lang="ru-RU" sz="2400" dirty="0"/>
        </a:p>
      </dgm:t>
    </dgm:pt>
    <dgm:pt modelId="{3FBE406F-A95F-479D-BD76-5845A92B4C45}" type="parTrans" cxnId="{E618B97F-B71B-4A63-8910-AABD892BFDDA}">
      <dgm:prSet/>
      <dgm:spPr/>
      <dgm:t>
        <a:bodyPr/>
        <a:lstStyle/>
        <a:p>
          <a:endParaRPr lang="ru-RU"/>
        </a:p>
      </dgm:t>
    </dgm:pt>
    <dgm:pt modelId="{81B3E11F-FA46-415F-8981-4666AB8E76FD}" type="sibTrans" cxnId="{E618B97F-B71B-4A63-8910-AABD892BFDDA}">
      <dgm:prSet/>
      <dgm:spPr/>
      <dgm:t>
        <a:bodyPr/>
        <a:lstStyle/>
        <a:p>
          <a:endParaRPr lang="ru-RU"/>
        </a:p>
      </dgm:t>
    </dgm:pt>
    <dgm:pt modelId="{3113F6E4-A29E-47F7-BDAF-41A04BA55DF6}">
      <dgm:prSet phldrT="[Текст]" custT="1"/>
      <dgm:spPr>
        <a:solidFill>
          <a:srgbClr val="A08DBD"/>
        </a:solidFill>
      </dgm:spPr>
      <dgm:t>
        <a:bodyPr/>
        <a:lstStyle/>
        <a:p>
          <a:r>
            <a:rPr lang="ru-RU" sz="2400" dirty="0" smtClean="0"/>
            <a:t>Обучающийся </a:t>
          </a:r>
          <a:endParaRPr lang="ru-RU" sz="2400" dirty="0"/>
        </a:p>
      </dgm:t>
    </dgm:pt>
    <dgm:pt modelId="{83633DF8-00D0-4C0D-BFEF-69481C7E5093}" type="parTrans" cxnId="{3E9A89F0-AA21-489A-8168-D7AE76D6324D}">
      <dgm:prSet/>
      <dgm:spPr/>
      <dgm:t>
        <a:bodyPr/>
        <a:lstStyle/>
        <a:p>
          <a:endParaRPr lang="ru-RU"/>
        </a:p>
      </dgm:t>
    </dgm:pt>
    <dgm:pt modelId="{E9817F0A-154E-44F5-9B80-27678B945EC4}" type="sibTrans" cxnId="{3E9A89F0-AA21-489A-8168-D7AE76D6324D}">
      <dgm:prSet/>
      <dgm:spPr/>
      <dgm:t>
        <a:bodyPr/>
        <a:lstStyle/>
        <a:p>
          <a:endParaRPr lang="ru-RU"/>
        </a:p>
      </dgm:t>
    </dgm:pt>
    <dgm:pt modelId="{6ADB8648-45A0-4600-B013-3B5B11699A73}">
      <dgm:prSet phldrT="[Текст]" custT="1"/>
      <dgm:spPr>
        <a:solidFill>
          <a:srgbClr val="A08DBD"/>
        </a:solidFill>
      </dgm:spPr>
      <dgm:t>
        <a:bodyPr/>
        <a:lstStyle/>
        <a:p>
          <a:r>
            <a:rPr lang="ru-RU" sz="2400" dirty="0" smtClean="0"/>
            <a:t>Внешний</a:t>
          </a:r>
        </a:p>
        <a:p>
          <a:r>
            <a:rPr lang="ru-RU" sz="2400" dirty="0" smtClean="0"/>
            <a:t>Наставник</a:t>
          </a:r>
          <a:endParaRPr lang="ru-RU" sz="2400" dirty="0"/>
        </a:p>
      </dgm:t>
    </dgm:pt>
    <dgm:pt modelId="{D13C0247-E668-435D-9763-5F35206134C4}" type="parTrans" cxnId="{64D5EAF0-2C13-4119-B3D6-98B91B6538CF}">
      <dgm:prSet/>
      <dgm:spPr/>
      <dgm:t>
        <a:bodyPr/>
        <a:lstStyle/>
        <a:p>
          <a:endParaRPr lang="ru-RU"/>
        </a:p>
      </dgm:t>
    </dgm:pt>
    <dgm:pt modelId="{6154E7E6-1470-4F1D-B962-C72E80F4DCB9}" type="sibTrans" cxnId="{64D5EAF0-2C13-4119-B3D6-98B91B6538CF}">
      <dgm:prSet/>
      <dgm:spPr/>
      <dgm:t>
        <a:bodyPr/>
        <a:lstStyle/>
        <a:p>
          <a:endParaRPr lang="ru-RU"/>
        </a:p>
      </dgm:t>
    </dgm:pt>
    <dgm:pt modelId="{1C11B467-CE21-4306-8348-F134DCD6A33F}" type="pres">
      <dgm:prSet presAssocID="{88D1DE97-7EAB-4E81-BEB7-BCC1A88FC0AA}" presName="CompostProcess" presStyleCnt="0">
        <dgm:presLayoutVars>
          <dgm:dir/>
          <dgm:resizeHandles val="exact"/>
        </dgm:presLayoutVars>
      </dgm:prSet>
      <dgm:spPr/>
    </dgm:pt>
    <dgm:pt modelId="{BC9FBADE-1959-4EE0-ACDA-E7D90313FB1F}" type="pres">
      <dgm:prSet presAssocID="{88D1DE97-7EAB-4E81-BEB7-BCC1A88FC0AA}" presName="arrow" presStyleLbl="bgShp" presStyleIdx="0" presStyleCnt="1" custScaleX="113232" custLinFactNeighborX="-1007" custLinFactNeighborY="-2354"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D650D2A0-F69F-4F60-B847-88F46B3C1C98}" type="pres">
      <dgm:prSet presAssocID="{88D1DE97-7EAB-4E81-BEB7-BCC1A88FC0AA}" presName="linearProcess" presStyleCnt="0"/>
      <dgm:spPr/>
    </dgm:pt>
    <dgm:pt modelId="{7220BAD1-E35F-45A2-A12A-37BD2950CBC6}" type="pres">
      <dgm:prSet presAssocID="{6D2EFF06-6C7F-40FB-9CBB-F381999FF8A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AB0DC-5CA5-4D1C-A0DC-456C6CFE88E8}" type="pres">
      <dgm:prSet presAssocID="{81B3E11F-FA46-415F-8981-4666AB8E76FD}" presName="sibTrans" presStyleCnt="0"/>
      <dgm:spPr/>
    </dgm:pt>
    <dgm:pt modelId="{9FE5E9E5-C400-4E8B-9459-759BEDE7FDB0}" type="pres">
      <dgm:prSet presAssocID="{3113F6E4-A29E-47F7-BDAF-41A04BA55DF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39D32-86BB-460A-8797-CAFD9AD31D70}" type="pres">
      <dgm:prSet presAssocID="{E9817F0A-154E-44F5-9B80-27678B945EC4}" presName="sibTrans" presStyleCnt="0"/>
      <dgm:spPr/>
    </dgm:pt>
    <dgm:pt modelId="{EBD69239-52D1-4C0F-8C08-83B274A9B5D1}" type="pres">
      <dgm:prSet presAssocID="{6ADB8648-45A0-4600-B013-3B5B11699A7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9A89F0-AA21-489A-8168-D7AE76D6324D}" srcId="{88D1DE97-7EAB-4E81-BEB7-BCC1A88FC0AA}" destId="{3113F6E4-A29E-47F7-BDAF-41A04BA55DF6}" srcOrd="1" destOrd="0" parTransId="{83633DF8-00D0-4C0D-BFEF-69481C7E5093}" sibTransId="{E9817F0A-154E-44F5-9B80-27678B945EC4}"/>
    <dgm:cxn modelId="{4545CC65-F7C6-455E-8E2A-FA994A9173BF}" type="presOf" srcId="{6D2EFF06-6C7F-40FB-9CBB-F381999FF8AF}" destId="{7220BAD1-E35F-45A2-A12A-37BD2950CBC6}" srcOrd="0" destOrd="0" presId="urn:microsoft.com/office/officeart/2005/8/layout/hProcess9"/>
    <dgm:cxn modelId="{64D5EAF0-2C13-4119-B3D6-98B91B6538CF}" srcId="{88D1DE97-7EAB-4E81-BEB7-BCC1A88FC0AA}" destId="{6ADB8648-45A0-4600-B013-3B5B11699A73}" srcOrd="2" destOrd="0" parTransId="{D13C0247-E668-435D-9763-5F35206134C4}" sibTransId="{6154E7E6-1470-4F1D-B962-C72E80F4DCB9}"/>
    <dgm:cxn modelId="{964055C4-7B7B-42D8-A928-BDF28D07FF2A}" type="presOf" srcId="{3113F6E4-A29E-47F7-BDAF-41A04BA55DF6}" destId="{9FE5E9E5-C400-4E8B-9459-759BEDE7FDB0}" srcOrd="0" destOrd="0" presId="urn:microsoft.com/office/officeart/2005/8/layout/hProcess9"/>
    <dgm:cxn modelId="{E618B97F-B71B-4A63-8910-AABD892BFDDA}" srcId="{88D1DE97-7EAB-4E81-BEB7-BCC1A88FC0AA}" destId="{6D2EFF06-6C7F-40FB-9CBB-F381999FF8AF}" srcOrd="0" destOrd="0" parTransId="{3FBE406F-A95F-479D-BD76-5845A92B4C45}" sibTransId="{81B3E11F-FA46-415F-8981-4666AB8E76FD}"/>
    <dgm:cxn modelId="{0992B388-E80E-4D87-8310-69F0448BA972}" type="presOf" srcId="{88D1DE97-7EAB-4E81-BEB7-BCC1A88FC0AA}" destId="{1C11B467-CE21-4306-8348-F134DCD6A33F}" srcOrd="0" destOrd="0" presId="urn:microsoft.com/office/officeart/2005/8/layout/hProcess9"/>
    <dgm:cxn modelId="{A2DC0DA8-6C1C-4BF7-8189-3D7D2D705EF1}" type="presOf" srcId="{6ADB8648-45A0-4600-B013-3B5B11699A73}" destId="{EBD69239-52D1-4C0F-8C08-83B274A9B5D1}" srcOrd="0" destOrd="0" presId="urn:microsoft.com/office/officeart/2005/8/layout/hProcess9"/>
    <dgm:cxn modelId="{0A2B59BF-F2A6-4AE9-B1CE-FCB554F9D073}" type="presParOf" srcId="{1C11B467-CE21-4306-8348-F134DCD6A33F}" destId="{BC9FBADE-1959-4EE0-ACDA-E7D90313FB1F}" srcOrd="0" destOrd="0" presId="urn:microsoft.com/office/officeart/2005/8/layout/hProcess9"/>
    <dgm:cxn modelId="{AEE3BAB2-E1A7-4C43-8FA6-28A0CE972BC9}" type="presParOf" srcId="{1C11B467-CE21-4306-8348-F134DCD6A33F}" destId="{D650D2A0-F69F-4F60-B847-88F46B3C1C98}" srcOrd="1" destOrd="0" presId="urn:microsoft.com/office/officeart/2005/8/layout/hProcess9"/>
    <dgm:cxn modelId="{A531CA8A-7EAD-482B-8F78-EE5CED6F7113}" type="presParOf" srcId="{D650D2A0-F69F-4F60-B847-88F46B3C1C98}" destId="{7220BAD1-E35F-45A2-A12A-37BD2950CBC6}" srcOrd="0" destOrd="0" presId="urn:microsoft.com/office/officeart/2005/8/layout/hProcess9"/>
    <dgm:cxn modelId="{3CD62058-64A2-4382-B0F5-AFD0D9F33DF2}" type="presParOf" srcId="{D650D2A0-F69F-4F60-B847-88F46B3C1C98}" destId="{128AB0DC-5CA5-4D1C-A0DC-456C6CFE88E8}" srcOrd="1" destOrd="0" presId="urn:microsoft.com/office/officeart/2005/8/layout/hProcess9"/>
    <dgm:cxn modelId="{CA2CF3C2-982D-435A-87B9-373B1A29DEBE}" type="presParOf" srcId="{D650D2A0-F69F-4F60-B847-88F46B3C1C98}" destId="{9FE5E9E5-C400-4E8B-9459-759BEDE7FDB0}" srcOrd="2" destOrd="0" presId="urn:microsoft.com/office/officeart/2005/8/layout/hProcess9"/>
    <dgm:cxn modelId="{7F2996B9-F32B-4A38-BC87-56779740FD1D}" type="presParOf" srcId="{D650D2A0-F69F-4F60-B847-88F46B3C1C98}" destId="{6D139D32-86BB-460A-8797-CAFD9AD31D70}" srcOrd="3" destOrd="0" presId="urn:microsoft.com/office/officeart/2005/8/layout/hProcess9"/>
    <dgm:cxn modelId="{E69C51CD-BBDC-4AE5-9D5B-71EC0BA2D17A}" type="presParOf" srcId="{D650D2A0-F69F-4F60-B847-88F46B3C1C98}" destId="{EBD69239-52D1-4C0F-8C08-83B274A9B5D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92B8C-AB9A-440A-BC31-91316EEA23F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C0944-28B0-4319-A8ED-FE825138E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7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944-28B0-4319-A8ED-FE825138EF9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08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944-28B0-4319-A8ED-FE825138EF9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1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944-28B0-4319-A8ED-FE825138EF9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9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944-28B0-4319-A8ED-FE825138EF9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26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944-28B0-4319-A8ED-FE825138EF9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9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944-28B0-4319-A8ED-FE825138EF9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91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81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0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38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8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29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3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6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2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1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2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211DC94-D2BE-420F-AD7D-9F6389D666E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0F13D7-323A-4C3D-8156-259D9974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00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arokvasha@cposo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8056" y="553192"/>
            <a:ext cx="11109960" cy="2926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Система развития рационализаторства и изобретательства в СПО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4544" y="4073407"/>
            <a:ext cx="5852558" cy="1097279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Сарокваша О.В., начальник отдела Образовательных программ и технологий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" y="3961074"/>
            <a:ext cx="3456034" cy="12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036" y="556611"/>
            <a:ext cx="10347960" cy="21234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онкурс </a:t>
            </a:r>
            <a:r>
              <a:rPr lang="ru-RU" dirty="0"/>
              <a:t>научно-технического творчества студентов профессиональных образовательных организаций (молодежи) «Открытие</a:t>
            </a:r>
            <a:r>
              <a:rPr lang="ru-RU" dirty="0" smtClean="0"/>
              <a:t>» </a:t>
            </a:r>
            <a:r>
              <a:rPr lang="ru-RU" dirty="0"/>
              <a:t>15 октября 2023 -2 ноября 2023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9036" y="2834640"/>
            <a:ext cx="10347960" cy="3657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/>
              <a:t>Участие в Конкурсе предусмотрено по четырем номинациям: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Лучший инженерный проект / «макет»;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Лучший проект «действующая модель»;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Лучший проект информационного и программного обеспечения;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Лучшее учебное оборудование/ экспонат.</a:t>
            </a:r>
          </a:p>
        </p:txBody>
      </p:sp>
    </p:spTree>
    <p:extLst>
      <p:ext uri="{BB962C8B-B14F-4D97-AF65-F5344CB8AC3E}">
        <p14:creationId xmlns:p14="http://schemas.microsoft.com/office/powerpoint/2010/main" val="243483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4736"/>
            <a:ext cx="10347960" cy="21234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онкурс </a:t>
            </a:r>
            <a:r>
              <a:rPr lang="ru-RU" dirty="0"/>
              <a:t>научно-технического творчества студентов профессиональных образовательных организаций (молодежи) «</a:t>
            </a:r>
            <a:r>
              <a:rPr lang="ru-RU" dirty="0" smtClean="0"/>
              <a:t>Открытие»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0704" y="2733040"/>
            <a:ext cx="10347960" cy="37592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Ежегодный</a:t>
            </a:r>
            <a:br>
              <a:rPr lang="ru-RU" sz="2800" dirty="0" smtClean="0"/>
            </a:br>
            <a:r>
              <a:rPr lang="ru-RU" sz="2800" dirty="0" smtClean="0"/>
              <a:t>охват</a:t>
            </a:r>
            <a:br>
              <a:rPr lang="ru-RU" sz="2800" dirty="0" smtClean="0"/>
            </a:br>
            <a:r>
              <a:rPr lang="ru-RU" sz="2800" dirty="0" smtClean="0"/>
              <a:t>участников,</a:t>
            </a:r>
            <a:br>
              <a:rPr lang="ru-RU" sz="2800" dirty="0" smtClean="0"/>
            </a:br>
            <a:r>
              <a:rPr lang="ru-RU" sz="2800" dirty="0" smtClean="0"/>
              <a:t>человек</a:t>
            </a:r>
            <a:endParaRPr lang="ru-RU" sz="2800" dirty="0"/>
          </a:p>
          <a:p>
            <a:pPr marL="45720" indent="0">
              <a:buNone/>
            </a:pPr>
            <a:endParaRPr lang="ru-RU" sz="28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29183384"/>
              </p:ext>
            </p:extLst>
          </p:nvPr>
        </p:nvGraphicFramePr>
        <p:xfrm>
          <a:off x="3712464" y="2733040"/>
          <a:ext cx="8092440" cy="375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3213"/>
            <a:ext cx="9875520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Выставка научно-технического творчества детей и </a:t>
            </a:r>
            <a:r>
              <a:rPr lang="ru-RU" dirty="0" smtClean="0"/>
              <a:t>молодежи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2" y="1673658"/>
            <a:ext cx="3538728" cy="4860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2" y="2169834"/>
            <a:ext cx="5102352" cy="41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4493"/>
            <a:ext cx="10076688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  Выставка </a:t>
            </a:r>
            <a:r>
              <a:rPr lang="ru-RU" dirty="0"/>
              <a:t>научно-технического </a:t>
            </a: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>творчества </a:t>
            </a:r>
            <a:r>
              <a:rPr lang="ru-RU" dirty="0"/>
              <a:t>детей и </a:t>
            </a:r>
            <a:r>
              <a:rPr lang="ru-RU" dirty="0" smtClean="0"/>
              <a:t>молодежи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0704" y="2002536"/>
            <a:ext cx="10820400" cy="426817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 smtClean="0"/>
              <a:t>Партнеры проекта: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АНО </a:t>
            </a:r>
            <a:r>
              <a:rPr lang="ru-RU" sz="2400" dirty="0"/>
              <a:t>«Центр опережающей профессиональной подготовки Самарской </a:t>
            </a:r>
            <a:r>
              <a:rPr lang="ru-RU" sz="2400" dirty="0" smtClean="0"/>
              <a:t>области»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ГАПОУ </a:t>
            </a:r>
            <a:r>
              <a:rPr lang="ru-RU" sz="2400" dirty="0"/>
              <a:t>«Тольяттинский электротехнический </a:t>
            </a:r>
            <a:r>
              <a:rPr lang="ru-RU" sz="2400" dirty="0" smtClean="0"/>
              <a:t>техникум»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ГБПОУ </a:t>
            </a:r>
            <a:r>
              <a:rPr lang="ru-RU" sz="2400" dirty="0"/>
              <a:t>«Самарский техникум промышленных </a:t>
            </a:r>
            <a:r>
              <a:rPr lang="ru-RU" sz="2400" dirty="0" smtClean="0"/>
              <a:t>технологий»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ГБПОУ </a:t>
            </a:r>
            <a:r>
              <a:rPr lang="ru-RU" sz="2400" dirty="0"/>
              <a:t>«Самарский машиностроительный </a:t>
            </a:r>
            <a:r>
              <a:rPr lang="ru-RU" sz="2400" dirty="0" smtClean="0"/>
              <a:t>колледж»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ГБПОУ </a:t>
            </a:r>
            <a:r>
              <a:rPr lang="ru-RU" sz="2400" dirty="0"/>
              <a:t>«Самарский колледж сервиса </a:t>
            </a:r>
            <a:r>
              <a:rPr lang="ru-RU" sz="2400" dirty="0" smtClean="0"/>
              <a:t>производственного</a:t>
            </a:r>
            <a:br>
              <a:rPr lang="ru-RU" sz="2400" dirty="0" smtClean="0"/>
            </a:br>
            <a:r>
              <a:rPr lang="ru-RU" sz="2400" dirty="0" smtClean="0"/>
              <a:t>оборудования </a:t>
            </a:r>
            <a:r>
              <a:rPr lang="ru-RU" sz="2400" dirty="0"/>
              <a:t>имени Героя Российской </a:t>
            </a:r>
            <a:r>
              <a:rPr lang="ru-RU" sz="2400" dirty="0" smtClean="0"/>
              <a:t>Федерации</a:t>
            </a:r>
            <a:br>
              <a:rPr lang="ru-RU" sz="2400" dirty="0" smtClean="0"/>
            </a:br>
            <a:r>
              <a:rPr lang="ru-RU" sz="2400" dirty="0" smtClean="0"/>
              <a:t>Е.В</a:t>
            </a:r>
            <a:r>
              <a:rPr lang="ru-RU" sz="2400" dirty="0"/>
              <a:t>. Золотухина»</a:t>
            </a:r>
            <a:endParaRPr lang="ru-RU" sz="24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" y="89928"/>
            <a:ext cx="1743698" cy="2395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579208"/>
            <a:ext cx="2523744" cy="20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4493"/>
            <a:ext cx="10076688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  Выставка </a:t>
            </a:r>
            <a:r>
              <a:rPr lang="ru-RU" dirty="0"/>
              <a:t>научно-технического </a:t>
            </a: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>творчества </a:t>
            </a:r>
            <a:r>
              <a:rPr lang="ru-RU" dirty="0"/>
              <a:t>детей и </a:t>
            </a:r>
            <a:r>
              <a:rPr lang="ru-RU" dirty="0" smtClean="0"/>
              <a:t>молодежи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" y="89928"/>
            <a:ext cx="1743698" cy="2395219"/>
          </a:xfrm>
          <a:prstGeom prst="rect">
            <a:avLst/>
          </a:prstGeom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031301" y="1968032"/>
            <a:ext cx="10106091" cy="48168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/>
              <a:t>Цель </a:t>
            </a:r>
            <a:r>
              <a:rPr lang="ru-RU" sz="2400" dirty="0" smtClean="0"/>
              <a:t>проекта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Развитие </a:t>
            </a:r>
            <a:r>
              <a:rPr lang="ru-RU" sz="2400" dirty="0"/>
              <a:t>талантов и способностей у детей и </a:t>
            </a:r>
            <a:r>
              <a:rPr lang="ru-RU" sz="2400" dirty="0" smtClean="0"/>
              <a:t>молодежи</a:t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сфере научно-технического </a:t>
            </a:r>
            <a:r>
              <a:rPr lang="ru-RU" sz="2400" dirty="0" smtClean="0"/>
              <a:t>творчества.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Совершенствование компетентности молодых педагогов в области научно-технического творчества.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Популяризация научно-технического творчества детей и молодежи как инструмента рационализаторства и изобретательства.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Вовлечение детей и молодежи в научно-техническое творчество.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Поддержка и тиражирование наиболее удачных разработок</a:t>
            </a:r>
            <a:br>
              <a:rPr lang="ru-RU" sz="2400" dirty="0"/>
            </a:br>
            <a:r>
              <a:rPr lang="ru-RU" sz="2400" dirty="0"/>
              <a:t>и проектов.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579208"/>
            <a:ext cx="2523744" cy="20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4493"/>
            <a:ext cx="10076688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  Выставка </a:t>
            </a:r>
            <a:r>
              <a:rPr lang="ru-RU" dirty="0"/>
              <a:t>научно-технического </a:t>
            </a: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>творчества </a:t>
            </a:r>
            <a:r>
              <a:rPr lang="ru-RU" dirty="0"/>
              <a:t>детей и </a:t>
            </a:r>
            <a:r>
              <a:rPr lang="ru-RU" dirty="0" smtClean="0"/>
              <a:t>молодежи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" y="89928"/>
            <a:ext cx="1743698" cy="2395219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60704" y="1993392"/>
            <a:ext cx="10076688" cy="46482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Программа мероприятий: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Награждение участников и призеров областного конкурса </a:t>
            </a:r>
            <a:r>
              <a:rPr lang="ru-RU" sz="2800" dirty="0" smtClean="0"/>
              <a:t>научно-технического </a:t>
            </a:r>
            <a:r>
              <a:rPr lang="ru-RU" sz="2800" dirty="0"/>
              <a:t>творчества студентов профессиональных образовательных организаций (молодежи) «Открытие</a:t>
            </a:r>
            <a:r>
              <a:rPr lang="ru-RU" sz="2800" dirty="0" smtClean="0"/>
              <a:t>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Выставка научно-технического </a:t>
            </a:r>
            <a:r>
              <a:rPr lang="ru-RU" sz="2800" dirty="0"/>
              <a:t>творчества детей и молодежи Самарской области </a:t>
            </a:r>
            <a:r>
              <a:rPr lang="ru-RU" sz="2800" dirty="0" smtClean="0"/>
              <a:t>  «#ДВИЖ_ИН_САМ»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579208"/>
            <a:ext cx="2523744" cy="20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4493"/>
            <a:ext cx="10076688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  Выставка </a:t>
            </a:r>
            <a:r>
              <a:rPr lang="ru-RU" dirty="0"/>
              <a:t>научно-технического </a:t>
            </a: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>творчества </a:t>
            </a:r>
            <a:r>
              <a:rPr lang="ru-RU" dirty="0"/>
              <a:t>детей и </a:t>
            </a:r>
            <a:r>
              <a:rPr lang="ru-RU" dirty="0" smtClean="0"/>
              <a:t>молодежи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" y="89928"/>
            <a:ext cx="1743698" cy="2395219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60704" y="1993392"/>
            <a:ext cx="10076688" cy="46482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Программа мероприятий: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Мастер-класс для участников выставки «Продвижение»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Мастер-класс для участников выставки «Технологическая инициатива»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Мастер-класс для молодых педагогов «Центр технического творчества «Траектория будущего»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Мастер-класс для молодых педагогов «Техническое творчество в обучении»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579208"/>
            <a:ext cx="2523744" cy="20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4493"/>
            <a:ext cx="10076688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  Выставка </a:t>
            </a:r>
            <a:r>
              <a:rPr lang="ru-RU" dirty="0"/>
              <a:t>научно-технического </a:t>
            </a: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>творчества </a:t>
            </a:r>
            <a:r>
              <a:rPr lang="ru-RU" dirty="0"/>
              <a:t>детей и </a:t>
            </a:r>
            <a:r>
              <a:rPr lang="ru-RU" dirty="0" smtClean="0"/>
              <a:t>молодежи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" y="89928"/>
            <a:ext cx="1743698" cy="2395219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60704" y="1993392"/>
            <a:ext cx="10076688" cy="46482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/>
              <a:t>Категория </a:t>
            </a:r>
            <a:r>
              <a:rPr lang="ru-RU" sz="2800" b="1" dirty="0" smtClean="0"/>
              <a:t>участников: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обучающиеся </a:t>
            </a:r>
            <a:r>
              <a:rPr lang="ru-RU" sz="2800" dirty="0"/>
              <a:t>учреждений общего и среднего профессионального образования, </a:t>
            </a:r>
            <a:r>
              <a:rPr lang="ru-RU" sz="2800" dirty="0" smtClean="0"/>
              <a:t>воспитанники </a:t>
            </a:r>
            <a:r>
              <a:rPr lang="ru-RU" sz="2800" dirty="0"/>
              <a:t>учреждений дополнительного образования детей, их </a:t>
            </a:r>
            <a:r>
              <a:rPr lang="ru-RU" sz="2800" dirty="0" smtClean="0"/>
              <a:t>педагоги </a:t>
            </a:r>
            <a:r>
              <a:rPr lang="ru-RU" sz="2800" dirty="0"/>
              <a:t>и </a:t>
            </a:r>
            <a:r>
              <a:rPr lang="ru-RU" sz="2800" dirty="0" smtClean="0"/>
              <a:t>наставники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Потенциальное количество </a:t>
            </a:r>
            <a:r>
              <a:rPr lang="ru-RU" sz="2800" b="1" dirty="0" smtClean="0"/>
              <a:t>участников: </a:t>
            </a:r>
            <a:r>
              <a:rPr lang="ru-RU" sz="2800" dirty="0" smtClean="0"/>
              <a:t>240 человек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Место </a:t>
            </a:r>
            <a:r>
              <a:rPr lang="ru-RU" sz="2800" b="1" dirty="0" smtClean="0"/>
              <a:t>проведения: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ГБУ </a:t>
            </a:r>
            <a:r>
              <a:rPr lang="ru-RU" sz="2800" dirty="0"/>
              <a:t>ДПО Центр профессионального </a:t>
            </a:r>
            <a:r>
              <a:rPr lang="ru-RU" sz="2800" dirty="0" smtClean="0"/>
              <a:t>образования</a:t>
            </a:r>
            <a:br>
              <a:rPr lang="ru-RU" sz="2800" dirty="0" smtClean="0"/>
            </a:br>
            <a:r>
              <a:rPr lang="ru-RU" sz="2800" dirty="0" smtClean="0"/>
              <a:t>Самарской области, г. Самара, ул. Ново-Садовая, 106Ж</a:t>
            </a:r>
            <a:endParaRPr lang="ru-RU" sz="2800" dirty="0"/>
          </a:p>
          <a:p>
            <a:pPr marL="45720" indent="0">
              <a:buNone/>
            </a:pP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579208"/>
            <a:ext cx="2523744" cy="20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0281"/>
            <a:ext cx="10076688" cy="20831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«</a:t>
            </a:r>
            <a:r>
              <a:rPr lang="ru-RU" dirty="0" err="1" smtClean="0"/>
              <a:t>Рацио_КОД</a:t>
            </a:r>
            <a:r>
              <a:rPr lang="ru-RU" dirty="0" smtClean="0"/>
              <a:t>» – </a:t>
            </a:r>
            <a:r>
              <a:rPr lang="ru-RU" dirty="0"/>
              <a:t>проект по развитию рационализаторских и изобретательских умений обучающихся в СПО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0704" y="2715768"/>
            <a:ext cx="10076688" cy="352653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4000" dirty="0" smtClean="0"/>
              <a:t>Модель </a:t>
            </a:r>
            <a:r>
              <a:rPr lang="ru-RU" sz="4000" dirty="0"/>
              <a:t>развития рационализаторских и изобретательских </a:t>
            </a:r>
            <a:r>
              <a:rPr lang="ru-RU" sz="4000" dirty="0" smtClean="0"/>
              <a:t>умений на основе тематического взаимодействия сообщества </a:t>
            </a:r>
            <a:r>
              <a:rPr lang="ru-RU" sz="4000" dirty="0"/>
              <a:t>обучающихся </a:t>
            </a:r>
            <a:r>
              <a:rPr lang="ru-RU" sz="4000" dirty="0" smtClean="0"/>
              <a:t>СПО региона и внешних наставников со стороны работодателей и ученых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682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304801"/>
            <a:ext cx="10067544" cy="258165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Партнеры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/>
              <a:t>Рацио_КОД</a:t>
            </a:r>
            <a:r>
              <a:rPr lang="ru-RU" dirty="0"/>
              <a:t>» – проект по развитию рационализаторских и изобретательских умений обучающихся </a:t>
            </a:r>
            <a:r>
              <a:rPr lang="ru-RU" dirty="0" smtClean="0"/>
              <a:t>в СПО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60704" y="3057843"/>
            <a:ext cx="10067544" cy="334295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4000" b="1" dirty="0" smtClean="0"/>
              <a:t>Консультанты проекта:</a:t>
            </a:r>
          </a:p>
          <a:p>
            <a:pPr marL="45720" indent="0" algn="ctr">
              <a:buNone/>
            </a:pPr>
            <a:r>
              <a:rPr lang="ru-RU" sz="3200" b="1" dirty="0" smtClean="0"/>
              <a:t>                                                    ПАО «</a:t>
            </a:r>
            <a:r>
              <a:rPr lang="ru-RU" sz="3200" b="1" dirty="0"/>
              <a:t>ОДК-Кузнецов</a:t>
            </a:r>
            <a:r>
              <a:rPr lang="ru-RU" sz="3200" b="1" dirty="0" smtClean="0"/>
              <a:t>»</a:t>
            </a:r>
          </a:p>
          <a:p>
            <a:pPr marL="45720" indent="0" algn="ctr">
              <a:buNone/>
            </a:pPr>
            <a:r>
              <a:rPr lang="ru-RU" sz="3200" dirty="0"/>
              <a:t>ведущие специалисты </a:t>
            </a:r>
            <a:r>
              <a:rPr lang="ru-RU" sz="3200" dirty="0" smtClean="0"/>
              <a:t>  </a:t>
            </a:r>
            <a:r>
              <a:rPr lang="ru-RU" sz="3200" b="1" dirty="0" smtClean="0"/>
              <a:t>АО </a:t>
            </a:r>
            <a:r>
              <a:rPr lang="ru-RU" sz="3200" b="1" dirty="0"/>
              <a:t>ИНТЦ «РЕГИОН</a:t>
            </a:r>
            <a:r>
              <a:rPr lang="ru-RU" sz="3200" b="1" dirty="0" smtClean="0"/>
              <a:t>»</a:t>
            </a:r>
          </a:p>
          <a:p>
            <a:pPr marL="45720" indent="0" algn="ctr">
              <a:buNone/>
            </a:pPr>
            <a:r>
              <a:rPr lang="ru-RU" sz="3200" b="1" dirty="0"/>
              <a:t>  </a:t>
            </a:r>
            <a:r>
              <a:rPr lang="ru-RU" sz="3200" b="1" dirty="0" smtClean="0"/>
              <a:t>                                          АО </a:t>
            </a:r>
            <a:r>
              <a:rPr lang="ru-RU" sz="3200" b="1" dirty="0"/>
              <a:t>«Авиаагрегат</a:t>
            </a:r>
            <a:r>
              <a:rPr lang="ru-RU" sz="3200" b="1" dirty="0" smtClean="0"/>
              <a:t>»</a:t>
            </a:r>
          </a:p>
          <a:p>
            <a:pPr marL="45720" indent="0" algn="ctr">
              <a:buNone/>
            </a:pPr>
            <a:r>
              <a:rPr lang="ru-RU" sz="3200" b="1" dirty="0" smtClean="0"/>
              <a:t>                                                   ООО «</a:t>
            </a:r>
            <a:r>
              <a:rPr lang="ru-RU" sz="3200" b="1" dirty="0" err="1" smtClean="0"/>
              <a:t>Строммашина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5802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63880"/>
            <a:ext cx="10076688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/>
              <a:t>ЗАДАЧИ ПО РАЗВИТИЮ РАЦИОНАЛИЗАТОРСТВА И ИЗОБРЕТАТЕЛЬСТВА ПРИ РЕАЛИЗАЦИИ ОП СПО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45720793"/>
              </p:ext>
            </p:extLst>
          </p:nvPr>
        </p:nvGraphicFramePr>
        <p:xfrm>
          <a:off x="338328" y="1261871"/>
          <a:ext cx="10040112" cy="5998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69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9425"/>
            <a:ext cx="10067544" cy="20831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Партнеры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/>
              <a:t>Рацио_КОД</a:t>
            </a:r>
            <a:r>
              <a:rPr lang="ru-RU" dirty="0"/>
              <a:t>» – проект по развитию рационализаторских и изобретательских умений обучающихся в СПО»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60704" y="2874963"/>
            <a:ext cx="10067544" cy="352583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600" b="1" dirty="0" smtClean="0"/>
              <a:t>Площадки для апробации и внедрения:</a:t>
            </a:r>
          </a:p>
          <a:p>
            <a:pPr marL="45720" indent="0">
              <a:buNone/>
            </a:pPr>
            <a:r>
              <a:rPr lang="ru-RU" sz="3600" dirty="0"/>
              <a:t>ГБПОУ «Самарский колледж сервиса </a:t>
            </a:r>
            <a:r>
              <a:rPr lang="ru-RU" sz="3600" dirty="0" smtClean="0"/>
              <a:t>производственного оборудования </a:t>
            </a:r>
            <a:r>
              <a:rPr lang="ru-RU" sz="3600" dirty="0"/>
              <a:t>имени Героя Российской </a:t>
            </a:r>
            <a:r>
              <a:rPr lang="ru-RU" sz="3600" dirty="0" smtClean="0"/>
              <a:t>Федерации Е.В. Золотухина» и другие ПОО региона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614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9425"/>
            <a:ext cx="10067544" cy="20831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Цели</a:t>
            </a:r>
            <a:br>
              <a:rPr lang="ru-RU" dirty="0" smtClean="0"/>
            </a:br>
            <a:r>
              <a:rPr lang="ru-RU" dirty="0"/>
              <a:t>«</a:t>
            </a:r>
            <a:r>
              <a:rPr lang="ru-RU" dirty="0" err="1"/>
              <a:t>Рацио_КОД</a:t>
            </a:r>
            <a:r>
              <a:rPr lang="ru-RU" dirty="0"/>
              <a:t>» – проект по развитию рационализаторских и изобретательских умений обучающихся в СПО»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60704" y="2707323"/>
            <a:ext cx="10067544" cy="3602037"/>
          </a:xfrm>
        </p:spPr>
        <p:txBody>
          <a:bodyPr>
            <a:noAutofit/>
          </a:bodyPr>
          <a:lstStyle/>
          <a:p>
            <a:pPr marL="560070" indent="-514350">
              <a:buFont typeface="+mj-lt"/>
              <a:buAutoNum type="arabicPeriod"/>
            </a:pPr>
            <a:r>
              <a:rPr lang="ru-RU" sz="3000" dirty="0" smtClean="0"/>
              <a:t>Формирование </a:t>
            </a:r>
            <a:r>
              <a:rPr lang="ru-RU" sz="3000" dirty="0"/>
              <a:t>регионального тематического сообщества обучающихся и наставников в области рационализаторства и изобретательства</a:t>
            </a:r>
          </a:p>
          <a:p>
            <a:pPr marL="560070" indent="-514350">
              <a:buFont typeface="+mj-lt"/>
              <a:buAutoNum type="arabicPeriod"/>
            </a:pPr>
            <a:r>
              <a:rPr lang="ru-RU" sz="3000" dirty="0"/>
              <a:t>Формирование и развитие критического мышления у обучающихся и педагогов через создание и внедрение модели развития рационализаторских и изобретательских навыков в образовательных организациях СПО</a:t>
            </a:r>
          </a:p>
        </p:txBody>
      </p:sp>
    </p:spTree>
    <p:extLst>
      <p:ext uri="{BB962C8B-B14F-4D97-AF65-F5344CB8AC3E}">
        <p14:creationId xmlns:p14="http://schemas.microsoft.com/office/powerpoint/2010/main" val="17249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9425"/>
            <a:ext cx="10085832" cy="20831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Задачи</a:t>
            </a:r>
            <a:br>
              <a:rPr lang="ru-RU" dirty="0" smtClean="0"/>
            </a:br>
            <a:r>
              <a:rPr lang="ru-RU" dirty="0"/>
              <a:t>«</a:t>
            </a:r>
            <a:r>
              <a:rPr lang="ru-RU" dirty="0" err="1"/>
              <a:t>Рацио_КОД</a:t>
            </a:r>
            <a:r>
              <a:rPr lang="ru-RU" dirty="0"/>
              <a:t>» – проект по развитию рационализаторских и изобретательских умений обучающихся в СПО»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60704" y="2716467"/>
            <a:ext cx="10085832" cy="3583749"/>
          </a:xfrm>
        </p:spPr>
        <p:txBody>
          <a:bodyPr>
            <a:noAutofit/>
          </a:bodyPr>
          <a:lstStyle/>
          <a:p>
            <a:pPr marL="560070" indent="-514350">
              <a:buFont typeface="+mj-lt"/>
              <a:buAutoNum type="arabicPeriod"/>
            </a:pPr>
            <a:r>
              <a:rPr lang="ru-RU" sz="2600" dirty="0" smtClean="0"/>
              <a:t>Разработка инновационной модели </a:t>
            </a:r>
            <a:r>
              <a:rPr lang="ru-RU" sz="2600" dirty="0"/>
              <a:t>развития рационализаторских и изобретательских </a:t>
            </a:r>
            <a:r>
              <a:rPr lang="ru-RU" sz="2600" dirty="0" smtClean="0"/>
              <a:t>навыков студентов СПО</a:t>
            </a:r>
          </a:p>
          <a:p>
            <a:pPr marL="560070" indent="-514350">
              <a:buFont typeface="+mj-lt"/>
              <a:buAutoNum type="arabicPeriod"/>
            </a:pPr>
            <a:r>
              <a:rPr lang="ru-RU" sz="2600" dirty="0" smtClean="0"/>
              <a:t>Создание </a:t>
            </a:r>
            <a:r>
              <a:rPr lang="ru-RU" sz="2600" dirty="0"/>
              <a:t>регионального тематического сообщества обучающихся и наставников в области рационализаторства и </a:t>
            </a:r>
            <a:r>
              <a:rPr lang="ru-RU" sz="2600" dirty="0" smtClean="0"/>
              <a:t>изобретательства</a:t>
            </a:r>
          </a:p>
          <a:p>
            <a:pPr marL="560070" indent="-514350">
              <a:buFont typeface="+mj-lt"/>
              <a:buAutoNum type="arabicPeriod"/>
            </a:pPr>
            <a:r>
              <a:rPr lang="ru-RU" sz="2600" dirty="0" smtClean="0"/>
              <a:t>Повышение вовлеченности студентов СПО в рационализаторство </a:t>
            </a:r>
            <a:r>
              <a:rPr lang="ru-RU" sz="2600" dirty="0"/>
              <a:t>и </a:t>
            </a:r>
            <a:r>
              <a:rPr lang="ru-RU" sz="2600" dirty="0" smtClean="0"/>
              <a:t>изобретательство в условиях развития технологического суверенитета страны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1448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6314"/>
            <a:ext cx="9875520" cy="20831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/>
              <a:t>Рацио_КОД</a:t>
            </a:r>
            <a:r>
              <a:rPr lang="ru-RU" dirty="0"/>
              <a:t>» – проект по развитию рационализаторских и изобретательских умений обучающихся в СПО»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60704" y="2716467"/>
            <a:ext cx="3440723" cy="3592893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ru-RU" sz="3200" dirty="0"/>
              <a:t>Модель взаимодействия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3200" dirty="0"/>
              <a:t>Площадка обмена опытом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3200" dirty="0"/>
              <a:t>Формирование тематического сообщества</a:t>
            </a:r>
          </a:p>
          <a:p>
            <a:pPr marL="560070" indent="-514350">
              <a:buFont typeface="+mj-lt"/>
              <a:buAutoNum type="arabicPeriod"/>
            </a:pPr>
            <a:endParaRPr lang="ru-RU" sz="30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94518039"/>
              </p:ext>
            </p:extLst>
          </p:nvPr>
        </p:nvGraphicFramePr>
        <p:xfrm>
          <a:off x="4359734" y="1779270"/>
          <a:ext cx="7550912" cy="475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65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8056" y="553192"/>
            <a:ext cx="11109960" cy="2926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Система развития рационализаторства и изобретательства в СПО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2882" y="3935471"/>
            <a:ext cx="6483494" cy="224028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Сарокваша Ольга Валерьевна, начальник отдела Образовательных программ и технологий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hlinkClick r:id="rId3"/>
              </a:rPr>
              <a:t>sarokvasha@cposo.ru</a:t>
            </a:r>
            <a:endParaRPr lang="en-US" sz="2400" dirty="0">
              <a:solidFill>
                <a:srgbClr val="00B050"/>
              </a:solidFill>
            </a:endParaRPr>
          </a:p>
          <a:p>
            <a:pPr algn="l"/>
            <a:r>
              <a:rPr lang="en-US" sz="2400" dirty="0" smtClean="0"/>
              <a:t>334-04-71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64" y="3961074"/>
            <a:ext cx="3127248" cy="1094537"/>
          </a:xfrm>
          <a:prstGeom prst="rect">
            <a:avLst/>
          </a:prstGeom>
        </p:spPr>
      </p:pic>
      <p:pic>
        <p:nvPicPr>
          <p:cNvPr id="1028" name="Picture 4" descr="http://qrcoder.ru/code/?%D1%E0%F0%EE%EA%E2%E0%F8%E0+%CE%EB%FC%E3%E0+%C2%E0%EB%E5%F0%FC%E5%E2%ED%E0%2C%0D%0A%ED%E0%F7%E0%EB%FC%ED%E8%EA+%EE%F2%E4%E5%EB%E0+%CE%E1%F0%E0%E7%EE%E2%E0%F2%E5%EB%FC%ED%FB%F5+%EF%F0%EE%E3%F0%E0%EC%EC+%E8+%F2%E5%F5%ED%EE%EB%EE%E3%E8%E9+%D6%CF%CE+%D1%E0%EC%E0%F0%F1%EA%EE%E9+%EE%E1%EB%E0%F1%F2%E8%0D%0Asarokvasha%40cposo.ru%0D%0A334-04-71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27525"/>
            <a:ext cx="2286635" cy="22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554736"/>
            <a:ext cx="10094976" cy="13563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Реализация ОП СПО</a:t>
            </a:r>
            <a:endParaRPr lang="ru-RU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776894"/>
              </p:ext>
            </p:extLst>
          </p:nvPr>
        </p:nvGraphicFramePr>
        <p:xfrm>
          <a:off x="1051560" y="2057400"/>
          <a:ext cx="10104120" cy="425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60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08376" y="371856"/>
            <a:ext cx="6108192" cy="61843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video547466991026728039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247" y="536448"/>
            <a:ext cx="5769842" cy="5864353"/>
          </a:xfrm>
        </p:spPr>
      </p:pic>
    </p:spTree>
    <p:extLst>
      <p:ext uri="{BB962C8B-B14F-4D97-AF65-F5344CB8AC3E}">
        <p14:creationId xmlns:p14="http://schemas.microsoft.com/office/powerpoint/2010/main" val="401646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457200"/>
            <a:ext cx="10094976" cy="145389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Элементы системы развития рационализаторства и изобретательства в СПО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10650415" cy="422616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«Центр технического творчества для молодежи в сетевом взаимодействии с работодателями и общественными организациями».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Конкурс научно-технического творчества студентов профессиональных образовательных организаций (молодежи) «Открытие».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Выставка научно-технического творчества детей и молодежи «</a:t>
            </a:r>
            <a:r>
              <a:rPr lang="en-US" sz="2800" dirty="0" smtClean="0"/>
              <a:t>#</a:t>
            </a:r>
            <a:r>
              <a:rPr lang="ru-RU" sz="2800" dirty="0" smtClean="0"/>
              <a:t>ДВИЖ_ИН_САМ.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«</a:t>
            </a:r>
            <a:r>
              <a:rPr lang="ru-RU" sz="2800" dirty="0" err="1" smtClean="0"/>
              <a:t>Рацио_КОД</a:t>
            </a:r>
            <a:r>
              <a:rPr lang="ru-RU" sz="2800" dirty="0" smtClean="0"/>
              <a:t>» – проект по развитию рационализаторских и изобретательских умений обучающихся в СПО.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2400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2400" dirty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08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АСИ </a:t>
            </a:r>
            <a:r>
              <a:rPr lang="ru-RU" dirty="0" err="1" smtClean="0"/>
              <a:t>Топчий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993" y="2194560"/>
            <a:ext cx="5321807" cy="41056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/>
              <a:t>«Центр </a:t>
            </a:r>
            <a:r>
              <a:rPr lang="ru-RU" sz="3600" dirty="0"/>
              <a:t>технического творчества для </a:t>
            </a:r>
            <a:r>
              <a:rPr lang="ru-RU" sz="3600" dirty="0" smtClean="0"/>
              <a:t>молодежи в </a:t>
            </a:r>
            <a:r>
              <a:rPr lang="ru-RU" sz="3600" dirty="0"/>
              <a:t>сетевом </a:t>
            </a:r>
            <a:r>
              <a:rPr lang="ru-RU" sz="3600" dirty="0" smtClean="0"/>
              <a:t>взаимодействии</a:t>
            </a:r>
            <a:br>
              <a:rPr lang="ru-RU" sz="3600" dirty="0" smtClean="0"/>
            </a:br>
            <a:r>
              <a:rPr lang="ru-RU" sz="3600" dirty="0" smtClean="0"/>
              <a:t>с </a:t>
            </a:r>
            <a:r>
              <a:rPr lang="ru-RU" sz="3600" dirty="0"/>
              <a:t>работодателями и </a:t>
            </a:r>
            <a:r>
              <a:rPr lang="ru-RU" sz="3600" dirty="0" smtClean="0"/>
              <a:t>общественными организациями»</a:t>
            </a:r>
            <a:endParaRPr lang="ru-RU" sz="3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51560" y="554736"/>
            <a:ext cx="10094976" cy="1356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Проект при поддержке Агентства </a:t>
            </a:r>
            <a:r>
              <a:rPr lang="ru-RU" dirty="0"/>
              <a:t>стратегических инициатив и </a:t>
            </a:r>
            <a:r>
              <a:rPr lang="ru-RU" dirty="0" smtClean="0"/>
              <a:t>Фонда </a:t>
            </a:r>
            <a:r>
              <a:rPr lang="ru-RU" dirty="0" err="1"/>
              <a:t>Росконгресс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76" y="1911095"/>
            <a:ext cx="5477256" cy="47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7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АСИ </a:t>
            </a:r>
            <a:r>
              <a:rPr lang="ru-RU" dirty="0" err="1" smtClean="0"/>
              <a:t>Топчий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51560" y="554736"/>
            <a:ext cx="10094976" cy="1356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Команда Проекта «Центр технического творчества «</a:t>
            </a:r>
            <a:r>
              <a:rPr lang="ru-RU" dirty="0"/>
              <a:t>Т</a:t>
            </a:r>
            <a:r>
              <a:rPr lang="ru-RU" dirty="0" smtClean="0"/>
              <a:t>раектория будущего»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3239D8E-E462-69E1-29FE-7F9EA1F5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982" y="2000708"/>
            <a:ext cx="2202162" cy="252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354BFA5-C75E-64C2-ED04-FF1798DDDD30}"/>
              </a:ext>
            </a:extLst>
          </p:cNvPr>
          <p:cNvSpPr/>
          <p:nvPr/>
        </p:nvSpPr>
        <p:spPr>
          <a:xfrm>
            <a:off x="5033044" y="3878490"/>
            <a:ext cx="2400698" cy="7486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Автор </a:t>
            </a:r>
            <a:r>
              <a:rPr lang="ru-RU" sz="1200" dirty="0" smtClean="0"/>
              <a:t>проекта</a:t>
            </a:r>
          </a:p>
          <a:p>
            <a:pPr algn="ctr"/>
            <a:r>
              <a:rPr lang="ru-RU" sz="1200" b="1" dirty="0" smtClean="0"/>
              <a:t>Бодров</a:t>
            </a:r>
            <a:br>
              <a:rPr lang="ru-RU" sz="1200" b="1" dirty="0" smtClean="0"/>
            </a:br>
            <a:r>
              <a:rPr lang="ru-RU" sz="1200" b="1" dirty="0" smtClean="0"/>
              <a:t>Владимир Георгиевич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36D198F-7459-38E1-A986-6F109081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73" t="-1163" r="11427"/>
          <a:stretch/>
        </p:blipFill>
        <p:spPr>
          <a:xfrm>
            <a:off x="7833286" y="2283426"/>
            <a:ext cx="1602803" cy="232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1943A33-8FC1-5DD1-BF67-6834ADA35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92" t="18555" r="11845" b="21136"/>
          <a:stretch/>
        </p:blipFill>
        <p:spPr>
          <a:xfrm rot="5400000">
            <a:off x="2829388" y="2571844"/>
            <a:ext cx="2003610" cy="147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28A6B31E-90D4-D7B9-CE46-FE73617F68CB}"/>
              </a:ext>
            </a:extLst>
          </p:cNvPr>
          <p:cNvSpPr/>
          <p:nvPr/>
        </p:nvSpPr>
        <p:spPr>
          <a:xfrm>
            <a:off x="7556994" y="3856918"/>
            <a:ext cx="2546594" cy="7633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Топчий Светлана Олеговна</a:t>
            </a:r>
          </a:p>
          <a:p>
            <a:pPr algn="ctr"/>
            <a:r>
              <a:rPr lang="ru-RU" sz="1200" dirty="0"/>
              <a:t>Автор проекта</a:t>
            </a:r>
          </a:p>
          <a:p>
            <a:pPr algn="ctr"/>
            <a:r>
              <a:rPr lang="ru-RU" sz="1200" dirty="0" smtClean="0"/>
              <a:t>Методическое обеспечение проекта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745925B1-3790-1849-648C-AE6BA627F248}"/>
              </a:ext>
            </a:extLst>
          </p:cNvPr>
          <p:cNvSpPr/>
          <p:nvPr/>
        </p:nvSpPr>
        <p:spPr>
          <a:xfrm>
            <a:off x="2688858" y="3832883"/>
            <a:ext cx="2214692" cy="7522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/>
              <a:t>Ишмаева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>Татьяна Николаевна</a:t>
            </a:r>
          </a:p>
          <a:p>
            <a:pPr algn="ctr"/>
            <a:r>
              <a:rPr lang="ru-RU" sz="1200" dirty="0"/>
              <a:t>Автор проекта</a:t>
            </a:r>
          </a:p>
          <a:p>
            <a:pPr algn="ctr"/>
            <a:r>
              <a:rPr lang="ru-RU" sz="1200" dirty="0" smtClean="0"/>
              <a:t>Куратор реализации проекта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0766" y="3979586"/>
            <a:ext cx="1087771" cy="155364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000" b="-2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Прямоугольник 28"/>
          <p:cNvSpPr/>
          <p:nvPr/>
        </p:nvSpPr>
        <p:spPr>
          <a:xfrm>
            <a:off x="2012515" y="4691578"/>
            <a:ext cx="1082537" cy="1523183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Прямоугольник 29"/>
          <p:cNvSpPr/>
          <p:nvPr/>
        </p:nvSpPr>
        <p:spPr>
          <a:xfrm>
            <a:off x="9016886" y="4843100"/>
            <a:ext cx="1044752" cy="151931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Прямоугольник 30"/>
          <p:cNvSpPr/>
          <p:nvPr/>
        </p:nvSpPr>
        <p:spPr>
          <a:xfrm>
            <a:off x="4631567" y="4731911"/>
            <a:ext cx="1049440" cy="1505243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Прямоугольник 31"/>
          <p:cNvSpPr/>
          <p:nvPr/>
        </p:nvSpPr>
        <p:spPr>
          <a:xfrm>
            <a:off x="10493819" y="3944136"/>
            <a:ext cx="1121379" cy="1494883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3000" r="-6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Прямоугольник 32"/>
          <p:cNvSpPr/>
          <p:nvPr/>
        </p:nvSpPr>
        <p:spPr>
          <a:xfrm>
            <a:off x="6887614" y="4719367"/>
            <a:ext cx="1041010" cy="146760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000" r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745925B1-3790-1849-648C-AE6BA627F248}"/>
              </a:ext>
            </a:extLst>
          </p:cNvPr>
          <p:cNvSpPr/>
          <p:nvPr/>
        </p:nvSpPr>
        <p:spPr>
          <a:xfrm>
            <a:off x="349818" y="5001936"/>
            <a:ext cx="1410639" cy="7708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Рогов М.С.</a:t>
            </a:r>
          </a:p>
          <a:p>
            <a:pPr lvl="0" algn="ctr"/>
            <a:r>
              <a:rPr lang="ru-RU" sz="1100" dirty="0" smtClean="0"/>
              <a:t>Компетенция</a:t>
            </a:r>
            <a:br>
              <a:rPr lang="ru-RU" sz="1100" dirty="0" smtClean="0"/>
            </a:br>
            <a:r>
              <a:rPr lang="ru-RU" sz="1100" dirty="0" smtClean="0"/>
              <a:t>«Сварочные технологии»</a:t>
            </a:r>
            <a:endParaRPr lang="ru-RU" sz="11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745925B1-3790-1849-648C-AE6BA627F248}"/>
              </a:ext>
            </a:extLst>
          </p:cNvPr>
          <p:cNvSpPr/>
          <p:nvPr/>
        </p:nvSpPr>
        <p:spPr>
          <a:xfrm>
            <a:off x="8671560" y="5959258"/>
            <a:ext cx="2225040" cy="56348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Мироненко А.А.</a:t>
            </a:r>
          </a:p>
          <a:p>
            <a:pPr lvl="0" algn="ctr"/>
            <a:r>
              <a:rPr lang="ru-RU" sz="1100" dirty="0" smtClean="0"/>
              <a:t>Компетенция</a:t>
            </a:r>
            <a:br>
              <a:rPr lang="ru-RU" sz="1100" dirty="0" smtClean="0"/>
            </a:br>
            <a:r>
              <a:rPr lang="ru-RU" sz="1100" dirty="0" smtClean="0"/>
              <a:t>«Слесарная работа с металлом»</a:t>
            </a:r>
            <a:endParaRPr lang="ru-RU" sz="1100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745925B1-3790-1849-648C-AE6BA627F248}"/>
              </a:ext>
            </a:extLst>
          </p:cNvPr>
          <p:cNvSpPr/>
          <p:nvPr/>
        </p:nvSpPr>
        <p:spPr>
          <a:xfrm>
            <a:off x="10130041" y="4731911"/>
            <a:ext cx="1776958" cy="7987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Трофимов М.В.</a:t>
            </a:r>
          </a:p>
          <a:p>
            <a:pPr lvl="0" algn="ctr"/>
            <a:r>
              <a:rPr lang="ru-RU" sz="1100" dirty="0" smtClean="0"/>
              <a:t>Компетенция</a:t>
            </a:r>
          </a:p>
          <a:p>
            <a:pPr lvl="0" algn="ctr"/>
            <a:r>
              <a:rPr lang="ru-RU" sz="1100" dirty="0" smtClean="0"/>
              <a:t>«Сварочные технологии»</a:t>
            </a:r>
            <a:br>
              <a:rPr lang="ru-RU" sz="1100" dirty="0" smtClean="0"/>
            </a:br>
            <a:r>
              <a:rPr lang="ru-RU" sz="1100" dirty="0" smtClean="0"/>
              <a:t>«Промышленная механика и монтаж»</a:t>
            </a:r>
            <a:endParaRPr lang="ru-RU" sz="11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45925B1-3790-1849-648C-AE6BA627F248}"/>
              </a:ext>
            </a:extLst>
          </p:cNvPr>
          <p:cNvSpPr/>
          <p:nvPr/>
        </p:nvSpPr>
        <p:spPr>
          <a:xfrm>
            <a:off x="1381239" y="5893429"/>
            <a:ext cx="2462784" cy="667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Мартынов С.А.</a:t>
            </a:r>
          </a:p>
          <a:p>
            <a:pPr lvl="0" algn="ctr"/>
            <a:r>
              <a:rPr lang="ru-RU" sz="1100" dirty="0" smtClean="0"/>
              <a:t>Компетенция</a:t>
            </a:r>
          </a:p>
          <a:p>
            <a:pPr lvl="0" algn="ctr"/>
            <a:r>
              <a:rPr lang="ru-RU" sz="1100" dirty="0" smtClean="0"/>
              <a:t> «Токарные работы на станках с ЧПУ»</a:t>
            </a:r>
          </a:p>
          <a:p>
            <a:pPr lvl="0" algn="ctr"/>
            <a:r>
              <a:rPr lang="ru-RU" sz="1100" dirty="0" smtClean="0"/>
              <a:t>«Фрезерные работы на станках с ПУ»</a:t>
            </a:r>
            <a:endParaRPr lang="ru-RU" sz="11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745925B1-3790-1849-648C-AE6BA627F248}"/>
              </a:ext>
            </a:extLst>
          </p:cNvPr>
          <p:cNvSpPr/>
          <p:nvPr/>
        </p:nvSpPr>
        <p:spPr>
          <a:xfrm>
            <a:off x="4129218" y="5876300"/>
            <a:ext cx="2154866" cy="6769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err="1" smtClean="0"/>
              <a:t>Плодунов</a:t>
            </a:r>
            <a:r>
              <a:rPr lang="ru-RU" sz="1100" b="1" dirty="0" smtClean="0"/>
              <a:t> В.В.</a:t>
            </a:r>
          </a:p>
          <a:p>
            <a:pPr lvl="0" algn="ctr"/>
            <a:r>
              <a:rPr lang="ru-RU" sz="1100" dirty="0" smtClean="0"/>
              <a:t>Компетенция </a:t>
            </a:r>
          </a:p>
          <a:p>
            <a:pPr lvl="0" algn="ctr"/>
            <a:r>
              <a:rPr lang="ru-RU" sz="1100" dirty="0" smtClean="0"/>
              <a:t>«Сварочные технологии»</a:t>
            </a:r>
          </a:p>
          <a:p>
            <a:pPr lvl="0" algn="ctr"/>
            <a:r>
              <a:rPr lang="ru-RU" sz="1100" dirty="0" smtClean="0"/>
              <a:t>«Слесарная работа с металлом»</a:t>
            </a:r>
            <a:endParaRPr lang="ru-RU" sz="11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745925B1-3790-1849-648C-AE6BA627F248}"/>
              </a:ext>
            </a:extLst>
          </p:cNvPr>
          <p:cNvSpPr/>
          <p:nvPr/>
        </p:nvSpPr>
        <p:spPr>
          <a:xfrm>
            <a:off x="6379415" y="5796407"/>
            <a:ext cx="2107065" cy="7263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/>
              <a:t>Вишняков А.П.</a:t>
            </a:r>
          </a:p>
          <a:p>
            <a:pPr lvl="0" algn="ctr"/>
            <a:r>
              <a:rPr lang="ru-RU" sz="1100" dirty="0" smtClean="0"/>
              <a:t>Компетенция «Техническое обслуживание и ремонт автомобильного транспорта»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6963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АСИ </a:t>
            </a:r>
            <a:r>
              <a:rPr lang="ru-RU" dirty="0" err="1" smtClean="0"/>
              <a:t>Топчий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557794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051560" y="554736"/>
            <a:ext cx="10094976" cy="1356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Целевая аудитория </a:t>
            </a:r>
            <a:r>
              <a:rPr lang="ru-RU" dirty="0"/>
              <a:t>Проекта «Центр технического творчества «Траектория будущего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4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036" y="554736"/>
            <a:ext cx="10347960" cy="21234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онкурс </a:t>
            </a:r>
            <a:r>
              <a:rPr lang="ru-RU" dirty="0"/>
              <a:t>научно-технического творчества студентов профессиональных образовательных организаций (молодежи) «Открытие</a:t>
            </a:r>
            <a:r>
              <a:rPr lang="ru-RU" dirty="0" smtClean="0"/>
              <a:t>» (с 2017 года)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9036" y="2733040"/>
            <a:ext cx="10347960" cy="375920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2800" dirty="0" smtClean="0"/>
              <a:t>Проводится в целях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выявления и поддержки студентов профессиональных образовательных организаций, проявляющих интерес и способности к исследовательской деятельности и научно-технического творчества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создания условий для профессионального общения и обмена опытом среди педагогических работников системы среднего профессионального образования по вопросам руководства и сопровождения учебно-исследовательской деятельности и научно-технического творчества студентов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527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Другая 3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7030A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415</TotalTime>
  <Words>785</Words>
  <Application>Microsoft Office PowerPoint</Application>
  <PresentationFormat>Широкоэкранный</PresentationFormat>
  <Paragraphs>143</Paragraphs>
  <Slides>24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Calibri</vt:lpstr>
      <vt:lpstr>Corbel</vt:lpstr>
      <vt:lpstr>Roboto</vt:lpstr>
      <vt:lpstr>Wingdings</vt:lpstr>
      <vt:lpstr>Базис</vt:lpstr>
      <vt:lpstr>Система развития рационализаторства и изобретательства в СПО</vt:lpstr>
      <vt:lpstr>ЗАДАЧИ ПО РАЗВИТИЮ РАЦИОНАЛИЗАТОРСТВА И ИЗОБРЕТАТЕЛЬСТВА ПРИ РЕАЛИЗАЦИИ ОП СПО</vt:lpstr>
      <vt:lpstr>Реализация ОП СПО</vt:lpstr>
      <vt:lpstr>Презентация PowerPoint</vt:lpstr>
      <vt:lpstr>Элементы системы развития рационализаторства и изобретательства в СПО</vt:lpstr>
      <vt:lpstr>АСИ Топчий </vt:lpstr>
      <vt:lpstr>АСИ Топчий </vt:lpstr>
      <vt:lpstr>АСИ Топчий </vt:lpstr>
      <vt:lpstr>Конкурс научно-технического творчества студентов профессиональных образовательных организаций (молодежи) «Открытие» (с 2017 года)</vt:lpstr>
      <vt:lpstr>Конкурс научно-технического творчества студентов профессиональных образовательных организаций (молодежи) «Открытие» 15 октября 2023 -2 ноября 2023</vt:lpstr>
      <vt:lpstr>Конкурс научно-технического творчества студентов профессиональных образовательных организаций (молодежи) «Открытие»</vt:lpstr>
      <vt:lpstr>Выставка научно-технического творчества детей и молодежи</vt:lpstr>
      <vt:lpstr>  Выставка научно-технического               творчества детей и молодежи</vt:lpstr>
      <vt:lpstr>  Выставка научно-технического               творчества детей и молодежи</vt:lpstr>
      <vt:lpstr>  Выставка научно-технического               творчества детей и молодежи</vt:lpstr>
      <vt:lpstr>  Выставка научно-технического               творчества детей и молодежи</vt:lpstr>
      <vt:lpstr>  Выставка научно-технического               творчества детей и молодежи</vt:lpstr>
      <vt:lpstr>«Рацио_КОД» – проект по развитию рационализаторских и изобретательских умений обучающихся в СПО</vt:lpstr>
      <vt:lpstr>Партнеры «Рацио_КОД» – проект по развитию рационализаторских и изобретательских умений обучающихся в СПО</vt:lpstr>
      <vt:lpstr>Партнеры «Рацио_КОД» – проект по развитию рационализаторских и изобретательских умений обучающихся в СПО»</vt:lpstr>
      <vt:lpstr>Цели «Рацио_КОД» – проект по развитию рационализаторских и изобретательских умений обучающихся в СПО»</vt:lpstr>
      <vt:lpstr>Задачи «Рацио_КОД» – проект по развитию рационализаторских и изобретательских умений обучающихся в СПО»</vt:lpstr>
      <vt:lpstr>«Рацио_КОД» – проект по развитию рационализаторских и изобретательских умений обучающихся в СПО»</vt:lpstr>
      <vt:lpstr>Система развития рационализаторства и изобретательства в СПО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развития рационализаторства и изобретательства в СПО</dc:title>
  <dc:creator>Ольга Валерьевна Сарокваша</dc:creator>
  <cp:lastModifiedBy>Учетная запись Майкрософт</cp:lastModifiedBy>
  <cp:revision>43</cp:revision>
  <dcterms:created xsi:type="dcterms:W3CDTF">2023-09-12T07:12:55Z</dcterms:created>
  <dcterms:modified xsi:type="dcterms:W3CDTF">2023-09-28T06:43:54Z</dcterms:modified>
</cp:coreProperties>
</file>