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10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1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48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12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98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19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69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85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8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E8209-78DF-42A6-87C3-8D7B6CDF57CC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F4A9E-E533-42AE-BC80-F13D38C1C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05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407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</cp:revision>
  <dcterms:created xsi:type="dcterms:W3CDTF">2020-06-09T07:52:08Z</dcterms:created>
  <dcterms:modified xsi:type="dcterms:W3CDTF">2020-06-09T08:04:05Z</dcterms:modified>
</cp:coreProperties>
</file>