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327" r:id="rId4"/>
    <p:sldId id="328" r:id="rId5"/>
    <p:sldId id="312" r:id="rId6"/>
    <p:sldId id="309" r:id="rId7"/>
    <p:sldId id="314" r:id="rId8"/>
    <p:sldId id="331" r:id="rId9"/>
    <p:sldId id="332" r:id="rId10"/>
    <p:sldId id="330" r:id="rId11"/>
    <p:sldId id="27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E40"/>
    <a:srgbClr val="DAA600"/>
    <a:srgbClr val="4E9455"/>
    <a:srgbClr val="B2B2B2"/>
    <a:srgbClr val="EAEAEA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67" autoAdjust="0"/>
    <p:restoredTop sz="94660" autoAdjust="0"/>
  </p:normalViewPr>
  <p:slideViewPr>
    <p:cSldViewPr>
      <p:cViewPr varScale="1">
        <p:scale>
          <a:sx n="80" d="100"/>
          <a:sy n="80" d="100"/>
        </p:scale>
        <p:origin x="114" y="5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Блок-схема: ручной ввод 5"/>
          <p:cNvSpPr/>
          <p:nvPr userDrawn="1"/>
        </p:nvSpPr>
        <p:spPr>
          <a:xfrm rot="10800000">
            <a:off x="3897080" y="1412776"/>
            <a:ext cx="5261699" cy="251054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457 h 8457"/>
              <a:gd name="connsiteX1" fmla="*/ 8850 w 10000"/>
              <a:gd name="connsiteY1" fmla="*/ 0 h 8457"/>
              <a:gd name="connsiteX2" fmla="*/ 10000 w 10000"/>
              <a:gd name="connsiteY2" fmla="*/ 8457 h 8457"/>
              <a:gd name="connsiteX3" fmla="*/ 0 w 10000"/>
              <a:gd name="connsiteY3" fmla="*/ 8457 h 8457"/>
              <a:gd name="connsiteX4" fmla="*/ 0 w 10000"/>
              <a:gd name="connsiteY4" fmla="*/ 457 h 8457"/>
              <a:gd name="connsiteX0" fmla="*/ 0 w 10000"/>
              <a:gd name="connsiteY0" fmla="*/ 0 h 11033"/>
              <a:gd name="connsiteX1" fmla="*/ 8850 w 10000"/>
              <a:gd name="connsiteY1" fmla="*/ 1033 h 11033"/>
              <a:gd name="connsiteX2" fmla="*/ 10000 w 10000"/>
              <a:gd name="connsiteY2" fmla="*/ 11033 h 11033"/>
              <a:gd name="connsiteX3" fmla="*/ 0 w 10000"/>
              <a:gd name="connsiteY3" fmla="*/ 11033 h 11033"/>
              <a:gd name="connsiteX4" fmla="*/ 0 w 10000"/>
              <a:gd name="connsiteY4" fmla="*/ 0 h 11033"/>
              <a:gd name="connsiteX0" fmla="*/ 0 w 12201"/>
              <a:gd name="connsiteY0" fmla="*/ 68 h 11101"/>
              <a:gd name="connsiteX1" fmla="*/ 12201 w 12201"/>
              <a:gd name="connsiteY1" fmla="*/ 0 h 11101"/>
              <a:gd name="connsiteX2" fmla="*/ 10000 w 12201"/>
              <a:gd name="connsiteY2" fmla="*/ 11101 h 11101"/>
              <a:gd name="connsiteX3" fmla="*/ 0 w 12201"/>
              <a:gd name="connsiteY3" fmla="*/ 11101 h 11101"/>
              <a:gd name="connsiteX4" fmla="*/ 0 w 12201"/>
              <a:gd name="connsiteY4" fmla="*/ 68 h 11101"/>
              <a:gd name="connsiteX0" fmla="*/ 0 w 12201"/>
              <a:gd name="connsiteY0" fmla="*/ 68 h 11101"/>
              <a:gd name="connsiteX1" fmla="*/ 12201 w 12201"/>
              <a:gd name="connsiteY1" fmla="*/ 0 h 11101"/>
              <a:gd name="connsiteX2" fmla="*/ 8875 w 12201"/>
              <a:gd name="connsiteY2" fmla="*/ 11038 h 11101"/>
              <a:gd name="connsiteX3" fmla="*/ 0 w 12201"/>
              <a:gd name="connsiteY3" fmla="*/ 11101 h 11101"/>
              <a:gd name="connsiteX4" fmla="*/ 0 w 12201"/>
              <a:gd name="connsiteY4" fmla="*/ 68 h 11101"/>
              <a:gd name="connsiteX0" fmla="*/ 0 w 10826"/>
              <a:gd name="connsiteY0" fmla="*/ 5 h 11038"/>
              <a:gd name="connsiteX1" fmla="*/ 10826 w 10826"/>
              <a:gd name="connsiteY1" fmla="*/ 0 h 11038"/>
              <a:gd name="connsiteX2" fmla="*/ 8875 w 10826"/>
              <a:gd name="connsiteY2" fmla="*/ 10975 h 11038"/>
              <a:gd name="connsiteX3" fmla="*/ 0 w 10826"/>
              <a:gd name="connsiteY3" fmla="*/ 11038 h 11038"/>
              <a:gd name="connsiteX4" fmla="*/ 0 w 10826"/>
              <a:gd name="connsiteY4" fmla="*/ 5 h 11038"/>
              <a:gd name="connsiteX0" fmla="*/ 0 w 10826"/>
              <a:gd name="connsiteY0" fmla="*/ 5 h 11038"/>
              <a:gd name="connsiteX1" fmla="*/ 10826 w 10826"/>
              <a:gd name="connsiteY1" fmla="*/ 0 h 11038"/>
              <a:gd name="connsiteX2" fmla="*/ 8500 w 10826"/>
              <a:gd name="connsiteY2" fmla="*/ 10944 h 11038"/>
              <a:gd name="connsiteX3" fmla="*/ 0 w 10826"/>
              <a:gd name="connsiteY3" fmla="*/ 11038 h 11038"/>
              <a:gd name="connsiteX4" fmla="*/ 0 w 10826"/>
              <a:gd name="connsiteY4" fmla="*/ 5 h 11038"/>
              <a:gd name="connsiteX0" fmla="*/ 0 w 10826"/>
              <a:gd name="connsiteY0" fmla="*/ 5 h 11038"/>
              <a:gd name="connsiteX1" fmla="*/ 10826 w 10826"/>
              <a:gd name="connsiteY1" fmla="*/ 0 h 11038"/>
              <a:gd name="connsiteX2" fmla="*/ 8967 w 10826"/>
              <a:gd name="connsiteY2" fmla="*/ 10978 h 11038"/>
              <a:gd name="connsiteX3" fmla="*/ 0 w 10826"/>
              <a:gd name="connsiteY3" fmla="*/ 11038 h 11038"/>
              <a:gd name="connsiteX4" fmla="*/ 0 w 10826"/>
              <a:gd name="connsiteY4" fmla="*/ 5 h 11038"/>
              <a:gd name="connsiteX0" fmla="*/ 0 w 10826"/>
              <a:gd name="connsiteY0" fmla="*/ 5 h 11038"/>
              <a:gd name="connsiteX1" fmla="*/ 10826 w 10826"/>
              <a:gd name="connsiteY1" fmla="*/ 0 h 11038"/>
              <a:gd name="connsiteX2" fmla="*/ 9307 w 10826"/>
              <a:gd name="connsiteY2" fmla="*/ 10944 h 11038"/>
              <a:gd name="connsiteX3" fmla="*/ 0 w 10826"/>
              <a:gd name="connsiteY3" fmla="*/ 11038 h 11038"/>
              <a:gd name="connsiteX4" fmla="*/ 0 w 10826"/>
              <a:gd name="connsiteY4" fmla="*/ 5 h 11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26" h="11038">
                <a:moveTo>
                  <a:pt x="0" y="5"/>
                </a:moveTo>
                <a:lnTo>
                  <a:pt x="10826" y="0"/>
                </a:lnTo>
                <a:lnTo>
                  <a:pt x="9307" y="10944"/>
                </a:lnTo>
                <a:lnTo>
                  <a:pt x="0" y="11038"/>
                </a:lnTo>
                <a:lnTo>
                  <a:pt x="0" y="5"/>
                </a:lnTo>
                <a:close/>
              </a:path>
            </a:pathLst>
          </a:custGeom>
          <a:solidFill>
            <a:srgbClr val="DAA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ручной ввод 5"/>
          <p:cNvSpPr/>
          <p:nvPr userDrawn="1"/>
        </p:nvSpPr>
        <p:spPr>
          <a:xfrm>
            <a:off x="-18316" y="1988840"/>
            <a:ext cx="5886460" cy="3096344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457 h 8457"/>
              <a:gd name="connsiteX1" fmla="*/ 8850 w 10000"/>
              <a:gd name="connsiteY1" fmla="*/ 0 h 8457"/>
              <a:gd name="connsiteX2" fmla="*/ 10000 w 10000"/>
              <a:gd name="connsiteY2" fmla="*/ 8457 h 8457"/>
              <a:gd name="connsiteX3" fmla="*/ 0 w 10000"/>
              <a:gd name="connsiteY3" fmla="*/ 8457 h 8457"/>
              <a:gd name="connsiteX4" fmla="*/ 0 w 10000"/>
              <a:gd name="connsiteY4" fmla="*/ 457 h 8457"/>
              <a:gd name="connsiteX0" fmla="*/ 0 w 10000"/>
              <a:gd name="connsiteY0" fmla="*/ 0 h 11033"/>
              <a:gd name="connsiteX1" fmla="*/ 8850 w 10000"/>
              <a:gd name="connsiteY1" fmla="*/ 1033 h 11033"/>
              <a:gd name="connsiteX2" fmla="*/ 10000 w 10000"/>
              <a:gd name="connsiteY2" fmla="*/ 11033 h 11033"/>
              <a:gd name="connsiteX3" fmla="*/ 0 w 10000"/>
              <a:gd name="connsiteY3" fmla="*/ 11033 h 11033"/>
              <a:gd name="connsiteX4" fmla="*/ 0 w 10000"/>
              <a:gd name="connsiteY4" fmla="*/ 0 h 11033"/>
              <a:gd name="connsiteX0" fmla="*/ 0 w 12201"/>
              <a:gd name="connsiteY0" fmla="*/ 68 h 11101"/>
              <a:gd name="connsiteX1" fmla="*/ 12201 w 12201"/>
              <a:gd name="connsiteY1" fmla="*/ 0 h 11101"/>
              <a:gd name="connsiteX2" fmla="*/ 10000 w 12201"/>
              <a:gd name="connsiteY2" fmla="*/ 11101 h 11101"/>
              <a:gd name="connsiteX3" fmla="*/ 0 w 12201"/>
              <a:gd name="connsiteY3" fmla="*/ 11101 h 11101"/>
              <a:gd name="connsiteX4" fmla="*/ 0 w 12201"/>
              <a:gd name="connsiteY4" fmla="*/ 68 h 11101"/>
              <a:gd name="connsiteX0" fmla="*/ 0 w 12201"/>
              <a:gd name="connsiteY0" fmla="*/ 68 h 11101"/>
              <a:gd name="connsiteX1" fmla="*/ 12201 w 12201"/>
              <a:gd name="connsiteY1" fmla="*/ 0 h 11101"/>
              <a:gd name="connsiteX2" fmla="*/ 8875 w 12201"/>
              <a:gd name="connsiteY2" fmla="*/ 11038 h 11101"/>
              <a:gd name="connsiteX3" fmla="*/ 0 w 12201"/>
              <a:gd name="connsiteY3" fmla="*/ 11101 h 11101"/>
              <a:gd name="connsiteX4" fmla="*/ 0 w 12201"/>
              <a:gd name="connsiteY4" fmla="*/ 68 h 11101"/>
              <a:gd name="connsiteX0" fmla="*/ 0 w 10826"/>
              <a:gd name="connsiteY0" fmla="*/ 5 h 11038"/>
              <a:gd name="connsiteX1" fmla="*/ 10826 w 10826"/>
              <a:gd name="connsiteY1" fmla="*/ 0 h 11038"/>
              <a:gd name="connsiteX2" fmla="*/ 8875 w 10826"/>
              <a:gd name="connsiteY2" fmla="*/ 10975 h 11038"/>
              <a:gd name="connsiteX3" fmla="*/ 0 w 10826"/>
              <a:gd name="connsiteY3" fmla="*/ 11038 h 11038"/>
              <a:gd name="connsiteX4" fmla="*/ 0 w 10826"/>
              <a:gd name="connsiteY4" fmla="*/ 5 h 11038"/>
              <a:gd name="connsiteX0" fmla="*/ 0 w 10826"/>
              <a:gd name="connsiteY0" fmla="*/ 5 h 11038"/>
              <a:gd name="connsiteX1" fmla="*/ 10826 w 10826"/>
              <a:gd name="connsiteY1" fmla="*/ 0 h 11038"/>
              <a:gd name="connsiteX2" fmla="*/ 8500 w 10826"/>
              <a:gd name="connsiteY2" fmla="*/ 10944 h 11038"/>
              <a:gd name="connsiteX3" fmla="*/ 0 w 10826"/>
              <a:gd name="connsiteY3" fmla="*/ 11038 h 11038"/>
              <a:gd name="connsiteX4" fmla="*/ 0 w 10826"/>
              <a:gd name="connsiteY4" fmla="*/ 5 h 11038"/>
              <a:gd name="connsiteX0" fmla="*/ 0 w 10826"/>
              <a:gd name="connsiteY0" fmla="*/ 5 h 11038"/>
              <a:gd name="connsiteX1" fmla="*/ 10826 w 10826"/>
              <a:gd name="connsiteY1" fmla="*/ 0 h 11038"/>
              <a:gd name="connsiteX2" fmla="*/ 8967 w 10826"/>
              <a:gd name="connsiteY2" fmla="*/ 10978 h 11038"/>
              <a:gd name="connsiteX3" fmla="*/ 0 w 10826"/>
              <a:gd name="connsiteY3" fmla="*/ 11038 h 11038"/>
              <a:gd name="connsiteX4" fmla="*/ 0 w 10826"/>
              <a:gd name="connsiteY4" fmla="*/ 5 h 11038"/>
              <a:gd name="connsiteX0" fmla="*/ 0 w 10826"/>
              <a:gd name="connsiteY0" fmla="*/ 5 h 11038"/>
              <a:gd name="connsiteX1" fmla="*/ 10826 w 10826"/>
              <a:gd name="connsiteY1" fmla="*/ 0 h 11038"/>
              <a:gd name="connsiteX2" fmla="*/ 9307 w 10826"/>
              <a:gd name="connsiteY2" fmla="*/ 10944 h 11038"/>
              <a:gd name="connsiteX3" fmla="*/ 0 w 10826"/>
              <a:gd name="connsiteY3" fmla="*/ 11038 h 11038"/>
              <a:gd name="connsiteX4" fmla="*/ 0 w 10826"/>
              <a:gd name="connsiteY4" fmla="*/ 5 h 11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26" h="11038">
                <a:moveTo>
                  <a:pt x="0" y="5"/>
                </a:moveTo>
                <a:lnTo>
                  <a:pt x="10826" y="0"/>
                </a:lnTo>
                <a:lnTo>
                  <a:pt x="9307" y="10944"/>
                </a:lnTo>
                <a:lnTo>
                  <a:pt x="0" y="11038"/>
                </a:lnTo>
                <a:lnTo>
                  <a:pt x="0" y="5"/>
                </a:lnTo>
                <a:close/>
              </a:path>
            </a:pathLst>
          </a:custGeom>
          <a:solidFill>
            <a:srgbClr val="4E9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944216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667000" cy="2555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943600" y="64008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3657600" y="6386513"/>
            <a:ext cx="2133600" cy="2111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F0027A4-AFD1-4DA1-9C2F-E9B681FF94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834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667000" cy="2555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943600" y="64008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657600" y="6386513"/>
            <a:ext cx="2133600" cy="2111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F0422DE-DEE3-4E38-B43A-283E62EA88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3889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60055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60055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667000" cy="2555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943600" y="64008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657600" y="6386513"/>
            <a:ext cx="2133600" cy="2111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F9F4053-E897-400A-A918-D84D0ACB772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0555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7688" y="319088"/>
            <a:ext cx="71628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076325"/>
            <a:ext cx="82296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667000" cy="2555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943600" y="64008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657600" y="6386513"/>
            <a:ext cx="2133600" cy="2111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2DE95B3-3C07-44C6-B12B-97D132D6F85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9717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5800"/>
            </a:lvl1pPr>
          </a:lstStyle>
          <a:p>
            <a:r>
              <a:rPr lang="ru-RU" noProof="1" smtClean="0"/>
              <a:t>Образец заголовка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9"/>
            <a:ext cx="6858000" cy="1655762"/>
          </a:xfrm>
        </p:spPr>
        <p:txBody>
          <a:bodyPr/>
          <a:lstStyle>
            <a:lvl1pPr marL="0" indent="0" algn="ctr">
              <a:buNone/>
              <a:defRPr sz="2300"/>
            </a:lvl1pPr>
            <a:lvl2pPr marL="441960" indent="0" algn="ctr">
              <a:buNone/>
              <a:defRPr sz="1900"/>
            </a:lvl2pPr>
            <a:lvl3pPr marL="883920" indent="0" algn="ctr">
              <a:buNone/>
              <a:defRPr sz="1700"/>
            </a:lvl3pPr>
            <a:lvl4pPr marL="1325245" indent="0" algn="ctr">
              <a:buNone/>
              <a:defRPr sz="1500"/>
            </a:lvl4pPr>
            <a:lvl5pPr marL="1767205" indent="0" algn="ctr">
              <a:buNone/>
              <a:defRPr sz="1500"/>
            </a:lvl5pPr>
            <a:lvl6pPr marL="2209165" indent="0" algn="ctr">
              <a:buNone/>
              <a:defRPr sz="1500"/>
            </a:lvl6pPr>
            <a:lvl7pPr marL="2651125" indent="0" algn="ctr">
              <a:buNone/>
              <a:defRPr sz="1500"/>
            </a:lvl7pPr>
            <a:lvl8pPr marL="3093085" indent="0" algn="ctr">
              <a:buNone/>
              <a:defRPr sz="1500"/>
            </a:lvl8pPr>
            <a:lvl9pPr marL="3534410" indent="0" algn="ctr">
              <a:buNone/>
              <a:defRPr sz="1500"/>
            </a:lvl9pPr>
          </a:lstStyle>
          <a:p>
            <a:r>
              <a:rPr lang="ru-RU" noProof="1" smtClean="0"/>
              <a:t>Образец подзаголовка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37350124-D80E-46A9-A506-2866C0477F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500236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842963" y="692696"/>
            <a:ext cx="8050212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50825" y="6524625"/>
            <a:ext cx="7818438" cy="26988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806" y="44624"/>
            <a:ext cx="8264525" cy="615602"/>
          </a:xfrm>
        </p:spPr>
        <p:txBody>
          <a:bodyPr>
            <a:noAutofit/>
          </a:bodyPr>
          <a:lstStyle>
            <a:lvl1pPr algn="ctr">
              <a:defRPr sz="1800" b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noProof="1" smtClean="0"/>
              <a:t>Образец заголовка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268" y="1382496"/>
            <a:ext cx="7886700" cy="4351338"/>
          </a:xfrm>
        </p:spPr>
        <p:txBody>
          <a:bodyPr/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noProof="1"/>
          </a:p>
        </p:txBody>
      </p:sp>
      <p:sp>
        <p:nvSpPr>
          <p:cNvPr id="9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zh-CN"/>
          </a:p>
        </p:txBody>
      </p:sp>
      <p:sp>
        <p:nvSpPr>
          <p:cNvPr id="10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zh-CN"/>
          </a:p>
        </p:txBody>
      </p:sp>
      <p:sp>
        <p:nvSpPr>
          <p:cNvPr id="11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3CA71-A3DB-4544-B494-D5F99B66F76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pic>
        <p:nvPicPr>
          <p:cNvPr id="12" name="Рисунок 11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21109"/>
            <a:ext cx="1080120" cy="401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ый треугольник 13"/>
          <p:cNvSpPr/>
          <p:nvPr userDrawn="1"/>
        </p:nvSpPr>
        <p:spPr>
          <a:xfrm rot="16200000">
            <a:off x="8511904" y="6234833"/>
            <a:ext cx="350544" cy="913651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ый треугольник 14"/>
          <p:cNvSpPr/>
          <p:nvPr userDrawn="1"/>
        </p:nvSpPr>
        <p:spPr>
          <a:xfrm rot="16200000">
            <a:off x="8510781" y="6325754"/>
            <a:ext cx="210341" cy="887102"/>
          </a:xfrm>
          <a:prstGeom prst="rtTriangle">
            <a:avLst/>
          </a:prstGeom>
          <a:solidFill>
            <a:srgbClr val="009B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4604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5800"/>
            </a:lvl1pPr>
          </a:lstStyle>
          <a:p>
            <a:r>
              <a:rPr lang="ru-RU" noProof="1" smtClean="0"/>
              <a:t>Образец заголовка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2300">
                <a:solidFill>
                  <a:schemeClr val="tx1"/>
                </a:solidFill>
              </a:defRPr>
            </a:lvl1pPr>
            <a:lvl2pPr marL="441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8839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32524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76720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20916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6511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0930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53441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E853D453-C310-44DD-84BF-74EB91DC2C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993474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 smtClean="0"/>
              <a:t>Образец заголовка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86200" cy="4351338"/>
          </a:xfrm>
        </p:spPr>
        <p:txBody>
          <a:bodyPr/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noProof="1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55FCF5F0-378C-4C7E-849A-5DC6F229EB6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443168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6"/>
            <a:ext cx="7886700" cy="1325563"/>
          </a:xfrm>
        </p:spPr>
        <p:txBody>
          <a:bodyPr/>
          <a:lstStyle/>
          <a:p>
            <a:r>
              <a:rPr lang="ru-RU" noProof="1" smtClean="0"/>
              <a:t>Образец заголовка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41960" indent="0">
              <a:buNone/>
              <a:defRPr sz="1900" b="1"/>
            </a:lvl2pPr>
            <a:lvl3pPr marL="883920" indent="0">
              <a:buNone/>
              <a:defRPr sz="1700" b="1"/>
            </a:lvl3pPr>
            <a:lvl4pPr marL="1325245" indent="0">
              <a:buNone/>
              <a:defRPr sz="1500" b="1"/>
            </a:lvl4pPr>
            <a:lvl5pPr marL="1767205" indent="0">
              <a:buNone/>
              <a:defRPr sz="1500" b="1"/>
            </a:lvl5pPr>
            <a:lvl6pPr marL="2209165" indent="0">
              <a:buNone/>
              <a:defRPr sz="1500" b="1"/>
            </a:lvl6pPr>
            <a:lvl7pPr marL="2651125" indent="0">
              <a:buNone/>
              <a:defRPr sz="1500" b="1"/>
            </a:lvl7pPr>
            <a:lvl8pPr marL="3093085" indent="0">
              <a:buNone/>
              <a:defRPr sz="1500" b="1"/>
            </a:lvl8pPr>
            <a:lvl9pPr marL="3534410" indent="0">
              <a:buNone/>
              <a:defRPr sz="1500" b="1"/>
            </a:lvl9pPr>
          </a:lstStyle>
          <a:p>
            <a:pPr lvl="0"/>
            <a:r>
              <a:rPr lang="ru-RU" noProof="1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41960" indent="0">
              <a:buNone/>
              <a:defRPr sz="1900" b="1"/>
            </a:lvl2pPr>
            <a:lvl3pPr marL="883920" indent="0">
              <a:buNone/>
              <a:defRPr sz="1700" b="1"/>
            </a:lvl3pPr>
            <a:lvl4pPr marL="1325245" indent="0">
              <a:buNone/>
              <a:defRPr sz="1500" b="1"/>
            </a:lvl4pPr>
            <a:lvl5pPr marL="1767205" indent="0">
              <a:buNone/>
              <a:defRPr sz="1500" b="1"/>
            </a:lvl5pPr>
            <a:lvl6pPr marL="2209165" indent="0">
              <a:buNone/>
              <a:defRPr sz="1500" b="1"/>
            </a:lvl6pPr>
            <a:lvl7pPr marL="2651125" indent="0">
              <a:buNone/>
              <a:defRPr sz="1500" b="1"/>
            </a:lvl7pPr>
            <a:lvl8pPr marL="3093085" indent="0">
              <a:buNone/>
              <a:defRPr sz="1500" b="1"/>
            </a:lvl8pPr>
            <a:lvl9pPr marL="3534410" indent="0">
              <a:buNone/>
              <a:defRPr sz="1500" b="1"/>
            </a:lvl9pPr>
          </a:lstStyle>
          <a:p>
            <a:pPr lvl="0"/>
            <a:r>
              <a:rPr lang="ru-RU" noProof="1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noProof="1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FA0A3568-CEE3-4AF0-8B11-A79695FA05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714444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 smtClean="0"/>
              <a:t>Образец заголовка</a:t>
            </a:r>
            <a:endParaRPr lang="en-US" noProof="1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CD3D2359-B928-4578-BB48-7C7A3DE484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80812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Блок-схема: ручной ввод 5"/>
          <p:cNvSpPr/>
          <p:nvPr userDrawn="1"/>
        </p:nvSpPr>
        <p:spPr>
          <a:xfrm rot="10800000">
            <a:off x="3918812" y="2348880"/>
            <a:ext cx="5261699" cy="2160240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457 h 8457"/>
              <a:gd name="connsiteX1" fmla="*/ 8850 w 10000"/>
              <a:gd name="connsiteY1" fmla="*/ 0 h 8457"/>
              <a:gd name="connsiteX2" fmla="*/ 10000 w 10000"/>
              <a:gd name="connsiteY2" fmla="*/ 8457 h 8457"/>
              <a:gd name="connsiteX3" fmla="*/ 0 w 10000"/>
              <a:gd name="connsiteY3" fmla="*/ 8457 h 8457"/>
              <a:gd name="connsiteX4" fmla="*/ 0 w 10000"/>
              <a:gd name="connsiteY4" fmla="*/ 457 h 8457"/>
              <a:gd name="connsiteX0" fmla="*/ 0 w 10000"/>
              <a:gd name="connsiteY0" fmla="*/ 0 h 11033"/>
              <a:gd name="connsiteX1" fmla="*/ 8850 w 10000"/>
              <a:gd name="connsiteY1" fmla="*/ 1033 h 11033"/>
              <a:gd name="connsiteX2" fmla="*/ 10000 w 10000"/>
              <a:gd name="connsiteY2" fmla="*/ 11033 h 11033"/>
              <a:gd name="connsiteX3" fmla="*/ 0 w 10000"/>
              <a:gd name="connsiteY3" fmla="*/ 11033 h 11033"/>
              <a:gd name="connsiteX4" fmla="*/ 0 w 10000"/>
              <a:gd name="connsiteY4" fmla="*/ 0 h 11033"/>
              <a:gd name="connsiteX0" fmla="*/ 0 w 12201"/>
              <a:gd name="connsiteY0" fmla="*/ 68 h 11101"/>
              <a:gd name="connsiteX1" fmla="*/ 12201 w 12201"/>
              <a:gd name="connsiteY1" fmla="*/ 0 h 11101"/>
              <a:gd name="connsiteX2" fmla="*/ 10000 w 12201"/>
              <a:gd name="connsiteY2" fmla="*/ 11101 h 11101"/>
              <a:gd name="connsiteX3" fmla="*/ 0 w 12201"/>
              <a:gd name="connsiteY3" fmla="*/ 11101 h 11101"/>
              <a:gd name="connsiteX4" fmla="*/ 0 w 12201"/>
              <a:gd name="connsiteY4" fmla="*/ 68 h 11101"/>
              <a:gd name="connsiteX0" fmla="*/ 0 w 12201"/>
              <a:gd name="connsiteY0" fmla="*/ 68 h 11101"/>
              <a:gd name="connsiteX1" fmla="*/ 12201 w 12201"/>
              <a:gd name="connsiteY1" fmla="*/ 0 h 11101"/>
              <a:gd name="connsiteX2" fmla="*/ 8875 w 12201"/>
              <a:gd name="connsiteY2" fmla="*/ 11038 h 11101"/>
              <a:gd name="connsiteX3" fmla="*/ 0 w 12201"/>
              <a:gd name="connsiteY3" fmla="*/ 11101 h 11101"/>
              <a:gd name="connsiteX4" fmla="*/ 0 w 12201"/>
              <a:gd name="connsiteY4" fmla="*/ 68 h 11101"/>
              <a:gd name="connsiteX0" fmla="*/ 0 w 10826"/>
              <a:gd name="connsiteY0" fmla="*/ 5 h 11038"/>
              <a:gd name="connsiteX1" fmla="*/ 10826 w 10826"/>
              <a:gd name="connsiteY1" fmla="*/ 0 h 11038"/>
              <a:gd name="connsiteX2" fmla="*/ 8875 w 10826"/>
              <a:gd name="connsiteY2" fmla="*/ 10975 h 11038"/>
              <a:gd name="connsiteX3" fmla="*/ 0 w 10826"/>
              <a:gd name="connsiteY3" fmla="*/ 11038 h 11038"/>
              <a:gd name="connsiteX4" fmla="*/ 0 w 10826"/>
              <a:gd name="connsiteY4" fmla="*/ 5 h 11038"/>
              <a:gd name="connsiteX0" fmla="*/ 0 w 10826"/>
              <a:gd name="connsiteY0" fmla="*/ 5 h 11038"/>
              <a:gd name="connsiteX1" fmla="*/ 10826 w 10826"/>
              <a:gd name="connsiteY1" fmla="*/ 0 h 11038"/>
              <a:gd name="connsiteX2" fmla="*/ 8500 w 10826"/>
              <a:gd name="connsiteY2" fmla="*/ 10944 h 11038"/>
              <a:gd name="connsiteX3" fmla="*/ 0 w 10826"/>
              <a:gd name="connsiteY3" fmla="*/ 11038 h 11038"/>
              <a:gd name="connsiteX4" fmla="*/ 0 w 10826"/>
              <a:gd name="connsiteY4" fmla="*/ 5 h 11038"/>
              <a:gd name="connsiteX0" fmla="*/ 0 w 10826"/>
              <a:gd name="connsiteY0" fmla="*/ 5 h 11038"/>
              <a:gd name="connsiteX1" fmla="*/ 10826 w 10826"/>
              <a:gd name="connsiteY1" fmla="*/ 0 h 11038"/>
              <a:gd name="connsiteX2" fmla="*/ 8967 w 10826"/>
              <a:gd name="connsiteY2" fmla="*/ 10978 h 11038"/>
              <a:gd name="connsiteX3" fmla="*/ 0 w 10826"/>
              <a:gd name="connsiteY3" fmla="*/ 11038 h 11038"/>
              <a:gd name="connsiteX4" fmla="*/ 0 w 10826"/>
              <a:gd name="connsiteY4" fmla="*/ 5 h 11038"/>
              <a:gd name="connsiteX0" fmla="*/ 0 w 10826"/>
              <a:gd name="connsiteY0" fmla="*/ 5 h 11038"/>
              <a:gd name="connsiteX1" fmla="*/ 10826 w 10826"/>
              <a:gd name="connsiteY1" fmla="*/ 0 h 11038"/>
              <a:gd name="connsiteX2" fmla="*/ 9307 w 10826"/>
              <a:gd name="connsiteY2" fmla="*/ 10944 h 11038"/>
              <a:gd name="connsiteX3" fmla="*/ 0 w 10826"/>
              <a:gd name="connsiteY3" fmla="*/ 11038 h 11038"/>
              <a:gd name="connsiteX4" fmla="*/ 0 w 10826"/>
              <a:gd name="connsiteY4" fmla="*/ 5 h 11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26" h="11038">
                <a:moveTo>
                  <a:pt x="0" y="5"/>
                </a:moveTo>
                <a:lnTo>
                  <a:pt x="10826" y="0"/>
                </a:lnTo>
                <a:lnTo>
                  <a:pt x="9307" y="10944"/>
                </a:lnTo>
                <a:lnTo>
                  <a:pt x="0" y="11038"/>
                </a:lnTo>
                <a:lnTo>
                  <a:pt x="0" y="5"/>
                </a:lnTo>
                <a:close/>
              </a:path>
            </a:pathLst>
          </a:custGeom>
          <a:solidFill>
            <a:srgbClr val="DAA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ручной ввод 5"/>
          <p:cNvSpPr/>
          <p:nvPr userDrawn="1"/>
        </p:nvSpPr>
        <p:spPr>
          <a:xfrm>
            <a:off x="-18316" y="2924944"/>
            <a:ext cx="5670435" cy="2664296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457 h 8457"/>
              <a:gd name="connsiteX1" fmla="*/ 8850 w 10000"/>
              <a:gd name="connsiteY1" fmla="*/ 0 h 8457"/>
              <a:gd name="connsiteX2" fmla="*/ 10000 w 10000"/>
              <a:gd name="connsiteY2" fmla="*/ 8457 h 8457"/>
              <a:gd name="connsiteX3" fmla="*/ 0 w 10000"/>
              <a:gd name="connsiteY3" fmla="*/ 8457 h 8457"/>
              <a:gd name="connsiteX4" fmla="*/ 0 w 10000"/>
              <a:gd name="connsiteY4" fmla="*/ 457 h 8457"/>
              <a:gd name="connsiteX0" fmla="*/ 0 w 10000"/>
              <a:gd name="connsiteY0" fmla="*/ 0 h 11033"/>
              <a:gd name="connsiteX1" fmla="*/ 8850 w 10000"/>
              <a:gd name="connsiteY1" fmla="*/ 1033 h 11033"/>
              <a:gd name="connsiteX2" fmla="*/ 10000 w 10000"/>
              <a:gd name="connsiteY2" fmla="*/ 11033 h 11033"/>
              <a:gd name="connsiteX3" fmla="*/ 0 w 10000"/>
              <a:gd name="connsiteY3" fmla="*/ 11033 h 11033"/>
              <a:gd name="connsiteX4" fmla="*/ 0 w 10000"/>
              <a:gd name="connsiteY4" fmla="*/ 0 h 11033"/>
              <a:gd name="connsiteX0" fmla="*/ 0 w 12201"/>
              <a:gd name="connsiteY0" fmla="*/ 68 h 11101"/>
              <a:gd name="connsiteX1" fmla="*/ 12201 w 12201"/>
              <a:gd name="connsiteY1" fmla="*/ 0 h 11101"/>
              <a:gd name="connsiteX2" fmla="*/ 10000 w 12201"/>
              <a:gd name="connsiteY2" fmla="*/ 11101 h 11101"/>
              <a:gd name="connsiteX3" fmla="*/ 0 w 12201"/>
              <a:gd name="connsiteY3" fmla="*/ 11101 h 11101"/>
              <a:gd name="connsiteX4" fmla="*/ 0 w 12201"/>
              <a:gd name="connsiteY4" fmla="*/ 68 h 11101"/>
              <a:gd name="connsiteX0" fmla="*/ 0 w 12201"/>
              <a:gd name="connsiteY0" fmla="*/ 68 h 11101"/>
              <a:gd name="connsiteX1" fmla="*/ 12201 w 12201"/>
              <a:gd name="connsiteY1" fmla="*/ 0 h 11101"/>
              <a:gd name="connsiteX2" fmla="*/ 8875 w 12201"/>
              <a:gd name="connsiteY2" fmla="*/ 11038 h 11101"/>
              <a:gd name="connsiteX3" fmla="*/ 0 w 12201"/>
              <a:gd name="connsiteY3" fmla="*/ 11101 h 11101"/>
              <a:gd name="connsiteX4" fmla="*/ 0 w 12201"/>
              <a:gd name="connsiteY4" fmla="*/ 68 h 11101"/>
              <a:gd name="connsiteX0" fmla="*/ 0 w 10826"/>
              <a:gd name="connsiteY0" fmla="*/ 5 h 11038"/>
              <a:gd name="connsiteX1" fmla="*/ 10826 w 10826"/>
              <a:gd name="connsiteY1" fmla="*/ 0 h 11038"/>
              <a:gd name="connsiteX2" fmla="*/ 8875 w 10826"/>
              <a:gd name="connsiteY2" fmla="*/ 10975 h 11038"/>
              <a:gd name="connsiteX3" fmla="*/ 0 w 10826"/>
              <a:gd name="connsiteY3" fmla="*/ 11038 h 11038"/>
              <a:gd name="connsiteX4" fmla="*/ 0 w 10826"/>
              <a:gd name="connsiteY4" fmla="*/ 5 h 11038"/>
              <a:gd name="connsiteX0" fmla="*/ 0 w 10826"/>
              <a:gd name="connsiteY0" fmla="*/ 5 h 11038"/>
              <a:gd name="connsiteX1" fmla="*/ 10826 w 10826"/>
              <a:gd name="connsiteY1" fmla="*/ 0 h 11038"/>
              <a:gd name="connsiteX2" fmla="*/ 8500 w 10826"/>
              <a:gd name="connsiteY2" fmla="*/ 10944 h 11038"/>
              <a:gd name="connsiteX3" fmla="*/ 0 w 10826"/>
              <a:gd name="connsiteY3" fmla="*/ 11038 h 11038"/>
              <a:gd name="connsiteX4" fmla="*/ 0 w 10826"/>
              <a:gd name="connsiteY4" fmla="*/ 5 h 11038"/>
              <a:gd name="connsiteX0" fmla="*/ 0 w 10826"/>
              <a:gd name="connsiteY0" fmla="*/ 5 h 11038"/>
              <a:gd name="connsiteX1" fmla="*/ 10826 w 10826"/>
              <a:gd name="connsiteY1" fmla="*/ 0 h 11038"/>
              <a:gd name="connsiteX2" fmla="*/ 8967 w 10826"/>
              <a:gd name="connsiteY2" fmla="*/ 10978 h 11038"/>
              <a:gd name="connsiteX3" fmla="*/ 0 w 10826"/>
              <a:gd name="connsiteY3" fmla="*/ 11038 h 11038"/>
              <a:gd name="connsiteX4" fmla="*/ 0 w 10826"/>
              <a:gd name="connsiteY4" fmla="*/ 5 h 11038"/>
              <a:gd name="connsiteX0" fmla="*/ 0 w 10826"/>
              <a:gd name="connsiteY0" fmla="*/ 5 h 11038"/>
              <a:gd name="connsiteX1" fmla="*/ 10826 w 10826"/>
              <a:gd name="connsiteY1" fmla="*/ 0 h 11038"/>
              <a:gd name="connsiteX2" fmla="*/ 9307 w 10826"/>
              <a:gd name="connsiteY2" fmla="*/ 10944 h 11038"/>
              <a:gd name="connsiteX3" fmla="*/ 0 w 10826"/>
              <a:gd name="connsiteY3" fmla="*/ 11038 h 11038"/>
              <a:gd name="connsiteX4" fmla="*/ 0 w 10826"/>
              <a:gd name="connsiteY4" fmla="*/ 5 h 11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26" h="11038">
                <a:moveTo>
                  <a:pt x="0" y="5"/>
                </a:moveTo>
                <a:lnTo>
                  <a:pt x="10826" y="0"/>
                </a:lnTo>
                <a:lnTo>
                  <a:pt x="9307" y="10944"/>
                </a:lnTo>
                <a:lnTo>
                  <a:pt x="0" y="11038"/>
                </a:lnTo>
                <a:lnTo>
                  <a:pt x="0" y="5"/>
                </a:lnTo>
                <a:close/>
              </a:path>
            </a:pathLst>
          </a:custGeom>
          <a:solidFill>
            <a:srgbClr val="4E94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944216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891098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D969687D-DF59-4991-9EC1-F63BB8CE33D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670731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100"/>
            </a:lvl1pPr>
          </a:lstStyle>
          <a:p>
            <a:r>
              <a:rPr lang="ru-RU" noProof="1" smtClean="0"/>
              <a:t>Образец заголовка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7"/>
            <a:ext cx="4629150" cy="487362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500"/>
            </a:lvl1pPr>
            <a:lvl2pPr marL="441960" indent="0">
              <a:buNone/>
              <a:defRPr sz="1400"/>
            </a:lvl2pPr>
            <a:lvl3pPr marL="883920" indent="0">
              <a:buNone/>
              <a:defRPr sz="1200"/>
            </a:lvl3pPr>
            <a:lvl4pPr marL="1325245" indent="0">
              <a:buNone/>
              <a:defRPr sz="1000"/>
            </a:lvl4pPr>
            <a:lvl5pPr marL="1767205" indent="0">
              <a:buNone/>
              <a:defRPr sz="1000"/>
            </a:lvl5pPr>
            <a:lvl6pPr marL="2209165" indent="0">
              <a:buNone/>
              <a:defRPr sz="1000"/>
            </a:lvl6pPr>
            <a:lvl7pPr marL="2651125" indent="0">
              <a:buNone/>
              <a:defRPr sz="1000"/>
            </a:lvl7pPr>
            <a:lvl8pPr marL="3093085" indent="0">
              <a:buNone/>
              <a:defRPr sz="1000"/>
            </a:lvl8pPr>
            <a:lvl9pPr marL="3534410" indent="0">
              <a:buNone/>
              <a:defRPr sz="1000"/>
            </a:lvl9pPr>
          </a:lstStyle>
          <a:p>
            <a:pPr lvl="0"/>
            <a:r>
              <a:rPr lang="ru-RU" noProof="1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9146DEB0-2257-4FA1-A65E-DBE769CDD73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383784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100"/>
            </a:lvl1pPr>
          </a:lstStyle>
          <a:p>
            <a:r>
              <a:rPr lang="ru-RU" noProof="1" smtClean="0"/>
              <a:t>Образец заголовка</a:t>
            </a:r>
            <a:endParaRPr lang="en-US" noProof="1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7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100"/>
            </a:lvl1pPr>
            <a:lvl2pPr marL="441960" indent="0">
              <a:buNone/>
              <a:defRPr sz="2700"/>
            </a:lvl2pPr>
            <a:lvl3pPr marL="883920" indent="0">
              <a:buNone/>
              <a:defRPr sz="2300"/>
            </a:lvl3pPr>
            <a:lvl4pPr marL="1325245" indent="0">
              <a:buNone/>
              <a:defRPr sz="1900"/>
            </a:lvl4pPr>
            <a:lvl5pPr marL="1767205" indent="0">
              <a:buNone/>
              <a:defRPr sz="1900"/>
            </a:lvl5pPr>
            <a:lvl6pPr marL="2209165" indent="0">
              <a:buNone/>
              <a:defRPr sz="1900"/>
            </a:lvl6pPr>
            <a:lvl7pPr marL="2651125" indent="0">
              <a:buNone/>
              <a:defRPr sz="1900"/>
            </a:lvl7pPr>
            <a:lvl8pPr marL="3093085" indent="0">
              <a:buNone/>
              <a:defRPr sz="1900"/>
            </a:lvl8pPr>
            <a:lvl9pPr marL="3534410" indent="0">
              <a:buNone/>
              <a:defRPr sz="19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500"/>
            </a:lvl1pPr>
            <a:lvl2pPr marL="441960" indent="0">
              <a:buNone/>
              <a:defRPr sz="1400"/>
            </a:lvl2pPr>
            <a:lvl3pPr marL="883920" indent="0">
              <a:buNone/>
              <a:defRPr sz="1200"/>
            </a:lvl3pPr>
            <a:lvl4pPr marL="1325245" indent="0">
              <a:buNone/>
              <a:defRPr sz="1000"/>
            </a:lvl4pPr>
            <a:lvl5pPr marL="1767205" indent="0">
              <a:buNone/>
              <a:defRPr sz="1000"/>
            </a:lvl5pPr>
            <a:lvl6pPr marL="2209165" indent="0">
              <a:buNone/>
              <a:defRPr sz="1000"/>
            </a:lvl6pPr>
            <a:lvl7pPr marL="2651125" indent="0">
              <a:buNone/>
              <a:defRPr sz="1000"/>
            </a:lvl7pPr>
            <a:lvl8pPr marL="3093085" indent="0">
              <a:buNone/>
              <a:defRPr sz="1000"/>
            </a:lvl8pPr>
            <a:lvl9pPr marL="3534410" indent="0">
              <a:buNone/>
              <a:defRPr sz="1000"/>
            </a:lvl9pPr>
          </a:lstStyle>
          <a:p>
            <a:pPr lvl="0"/>
            <a:r>
              <a:rPr lang="ru-RU" noProof="1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812495FD-AE85-441E-9874-2D49396F2EB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97368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 smtClean="0"/>
              <a:t>Образец заголовка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0ED3DB99-5AA0-4D11-A628-B3FB50CFB26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591094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6"/>
            <a:ext cx="1971675" cy="5811838"/>
          </a:xfrm>
        </p:spPr>
        <p:txBody>
          <a:bodyPr vert="eaVert"/>
          <a:lstStyle/>
          <a:p>
            <a:r>
              <a:rPr lang="ru-RU" noProof="1" smtClean="0"/>
              <a:t>Образец заголовка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6"/>
            <a:ext cx="5800725" cy="5811838"/>
          </a:xfrm>
        </p:spPr>
        <p:txBody>
          <a:bodyPr vert="eaVert"/>
          <a:lstStyle/>
          <a:p>
            <a:pPr lvl="0"/>
            <a:r>
              <a:rPr lang="ru-RU" noProof="1" smtClean="0"/>
              <a:t>Образец текста</a:t>
            </a:r>
          </a:p>
          <a:p>
            <a:pPr lvl="1"/>
            <a:r>
              <a:rPr lang="ru-RU" noProof="1" smtClean="0"/>
              <a:t>Второй уровень</a:t>
            </a:r>
          </a:p>
          <a:p>
            <a:pPr lvl="2"/>
            <a:r>
              <a:rPr lang="ru-RU" noProof="1" smtClean="0"/>
              <a:t>Третий уровень</a:t>
            </a:r>
          </a:p>
          <a:p>
            <a:pPr lvl="3"/>
            <a:r>
              <a:rPr lang="ru-RU" noProof="1" smtClean="0"/>
              <a:t>Четвертый уровень</a:t>
            </a:r>
          </a:p>
          <a:p>
            <a:pPr lvl="4"/>
            <a:r>
              <a:rPr lang="ru-RU" noProof="1" smtClean="0"/>
              <a:t>Пятый уровень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>
              <a:defRPr/>
            </a:lvl1pPr>
          </a:lstStyle>
          <a:p>
            <a:pPr>
              <a:defRPr/>
            </a:pPr>
            <a:fld id="{C1178829-7F5F-4CB7-A9F2-6E38ED8DBD7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60491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437112"/>
            <a:ext cx="7162800" cy="563562"/>
          </a:xfr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16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667000" cy="2555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943600" y="64008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657600" y="6386513"/>
            <a:ext cx="2133600" cy="2111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FC27772-AE56-460B-A39C-2DA69E5A0CC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47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667000" cy="2555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943600" y="64008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3657600" y="6386513"/>
            <a:ext cx="2133600" cy="2111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3C352EB-4D59-4C6A-AE6A-C13D7149198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96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667000" cy="2555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5943600" y="64008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3657600" y="6386513"/>
            <a:ext cx="2133600" cy="2111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7BB0AA6-76BC-46E9-B5C6-3B9864BB05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187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667000" cy="2555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943600" y="64008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3657600" y="6386513"/>
            <a:ext cx="2133600" cy="2111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2752F01-ADE1-464D-A025-BEF0240FCEA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365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667000" cy="2555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5943600" y="64008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3657600" y="6386513"/>
            <a:ext cx="2133600" cy="2111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1277253-73A6-4902-9928-AE11F172C72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503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667000" cy="2555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www.themegallery.com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943600" y="64008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Company Name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3657600" y="6386513"/>
            <a:ext cx="2133600" cy="2111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F2D63E9-50AF-410A-9C32-CC8E26829DF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505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 descr="Light horizontal"/>
          <p:cNvSpPr>
            <a:spLocks noChangeArrowheads="1"/>
          </p:cNvSpPr>
          <p:nvPr/>
        </p:nvSpPr>
        <p:spPr bwMode="gray">
          <a:xfrm>
            <a:off x="0" y="0"/>
            <a:ext cx="468313" cy="6858000"/>
          </a:xfrm>
          <a:prstGeom prst="rect">
            <a:avLst/>
          </a:prstGeom>
          <a:pattFill prst="ltHorz">
            <a:fgClr>
              <a:schemeClr val="bg2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468313" y="6410325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547688" y="319088"/>
            <a:ext cx="71628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0165" tIns="40083" rIns="80165" bIns="4008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Text Placeholder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0165" tIns="40083" rIns="80165" bIns="400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80165" tIns="40083" rIns="80165" bIns="40083" numCol="1" anchor="ctr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Char char="•"/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ru-RU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wrap="square" lIns="80165" tIns="40083" rIns="80165" bIns="40083" numCol="1" anchor="ctr" anchorCtr="0" compatLnSpc="1">
            <a:prstTxWarp prst="textNoShape">
              <a:avLst/>
            </a:prstTxWarp>
          </a:bodyPr>
          <a:lstStyle>
            <a:lvl1pPr algn="ctr">
              <a:buFont typeface="Arial" pitchFamily="34" charset="0"/>
              <a:buChar char="•"/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ru-RU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80165" tIns="40083" rIns="80165" bIns="40083" numCol="1" anchor="ctr" anchorCtr="0" compatLnSpc="1">
            <a:prstTxWarp prst="textNoShape">
              <a:avLst/>
            </a:prstTxWarp>
          </a:bodyPr>
          <a:lstStyle>
            <a:lvl1pPr algn="r" defTabSz="912813">
              <a:buFont typeface="Arial" pitchFamily="34" charset="0"/>
              <a:buChar char="•"/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4A16C0A-18F2-465A-86BB-732E005F1B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62847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8826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826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Calibri Light" panose="020F0302020204030204" pitchFamily="34" charset="0"/>
        </a:defRPr>
      </a:lvl2pPr>
      <a:lvl3pPr algn="l" defTabSz="8826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Calibri Light" panose="020F0302020204030204" pitchFamily="34" charset="0"/>
        </a:defRPr>
      </a:lvl3pPr>
      <a:lvl4pPr algn="l" defTabSz="8826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Calibri Light" panose="020F0302020204030204" pitchFamily="34" charset="0"/>
        </a:defRPr>
      </a:lvl4pPr>
      <a:lvl5pPr algn="l" defTabSz="8826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882650" rtl="0" fontAlgn="base">
        <a:lnSpc>
          <a:spcPct val="90000"/>
        </a:lnSpc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882650" rtl="0" fontAlgn="base">
        <a:lnSpc>
          <a:spcPct val="90000"/>
        </a:lnSpc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882650" rtl="0" fontAlgn="base">
        <a:lnSpc>
          <a:spcPct val="90000"/>
        </a:lnSpc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882650" rtl="0" fontAlgn="base">
        <a:lnSpc>
          <a:spcPct val="90000"/>
        </a:lnSpc>
        <a:spcBef>
          <a:spcPct val="0"/>
        </a:spcBef>
        <a:spcAft>
          <a:spcPct val="0"/>
        </a:spcAft>
        <a:defRPr sz="4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0663" indent="-220663" algn="l" defTabSz="882650" rtl="0" eaLnBrk="0" fontAlgn="base" hangingPunct="0">
        <a:lnSpc>
          <a:spcPct val="90000"/>
        </a:lnSpc>
        <a:spcBef>
          <a:spcPts val="963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63575" indent="-222250" algn="l" defTabSz="882650" rtl="0" eaLnBrk="0" fontAlgn="base" hangingPunct="0">
        <a:lnSpc>
          <a:spcPct val="90000"/>
        </a:lnSpc>
        <a:spcBef>
          <a:spcPts val="488"/>
        </a:spcBef>
        <a:spcAft>
          <a:spcPct val="0"/>
        </a:spcAft>
        <a:buFont typeface="Arial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2250" algn="l" defTabSz="882650" rtl="0" eaLnBrk="0" fontAlgn="base" hangingPunct="0">
        <a:lnSpc>
          <a:spcPct val="90000"/>
        </a:lnSpc>
        <a:spcBef>
          <a:spcPts val="488"/>
        </a:spcBef>
        <a:spcAft>
          <a:spcPct val="0"/>
        </a:spcAft>
        <a:buFont typeface="Arial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546225" indent="-220663" algn="l" defTabSz="882650" rtl="0" eaLnBrk="0" fontAlgn="base" hangingPunct="0">
        <a:lnSpc>
          <a:spcPct val="90000"/>
        </a:lnSpc>
        <a:spcBef>
          <a:spcPts val="488"/>
        </a:spcBef>
        <a:spcAft>
          <a:spcPct val="0"/>
        </a:spcAft>
        <a:buFont typeface="Arial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987550" indent="-220663" algn="l" defTabSz="882650" rtl="0" eaLnBrk="0" fontAlgn="base" hangingPunct="0">
        <a:lnSpc>
          <a:spcPct val="90000"/>
        </a:lnSpc>
        <a:spcBef>
          <a:spcPts val="488"/>
        </a:spcBef>
        <a:spcAft>
          <a:spcPct val="0"/>
        </a:spcAft>
        <a:buFont typeface="Arial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430145" indent="-220980" algn="l" defTabSz="883285" rtl="0" eaLnBrk="1" latinLnBrk="0" hangingPunct="1">
        <a:lnSpc>
          <a:spcPct val="90000"/>
        </a:lnSpc>
        <a:spcBef>
          <a:spcPts val="48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872105" indent="-220980" algn="l" defTabSz="883285" rtl="0" eaLnBrk="1" latinLnBrk="0" hangingPunct="1">
        <a:lnSpc>
          <a:spcPct val="90000"/>
        </a:lnSpc>
        <a:spcBef>
          <a:spcPts val="48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313430" indent="-220980" algn="l" defTabSz="883285" rtl="0" eaLnBrk="1" latinLnBrk="0" hangingPunct="1">
        <a:lnSpc>
          <a:spcPct val="90000"/>
        </a:lnSpc>
        <a:spcBef>
          <a:spcPts val="48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755390" indent="-220980" algn="l" defTabSz="883285" rtl="0" eaLnBrk="1" latinLnBrk="0" hangingPunct="1">
        <a:lnSpc>
          <a:spcPct val="90000"/>
        </a:lnSpc>
        <a:spcBef>
          <a:spcPts val="48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8328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41960" algn="l" defTabSz="88328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83920" algn="l" defTabSz="88328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25245" algn="l" defTabSz="88328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67205" algn="l" defTabSz="88328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209165" algn="l" defTabSz="88328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51125" algn="l" defTabSz="88328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93085" algn="l" defTabSz="88328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534410" algn="l" defTabSz="88328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5724128" y="1655088"/>
            <a:ext cx="3384376" cy="2205960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dirty="0">
                <a:latin typeface="Arial" pitchFamily="34" charset="0"/>
                <a:cs typeface="Arial" pitchFamily="34" charset="0"/>
              </a:rPr>
              <a:t>М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етодический аудит</a:t>
            </a:r>
          </a:p>
          <a:p>
            <a:pPr marL="0" indent="0" algn="ctr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качества  основных образовательных программ</a:t>
            </a:r>
          </a:p>
          <a:p>
            <a:pPr marL="0" indent="0" algn="ctr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(аудит процессов и ресурсов ПОО, обеспечивающих разработку и реализацию ООП)</a:t>
            </a:r>
          </a:p>
        </p:txBody>
      </p:sp>
      <p:sp>
        <p:nvSpPr>
          <p:cNvPr id="6" name="Заголовок 1"/>
          <p:cNvSpPr>
            <a:spLocks noGrp="1" noChangeArrowheads="1"/>
          </p:cNvSpPr>
          <p:nvPr>
            <p:ph type="ctrTitle" idx="4294967295"/>
          </p:nvPr>
        </p:nvSpPr>
        <p:spPr>
          <a:xfrm>
            <a:off x="29934" y="2276872"/>
            <a:ext cx="5334154" cy="216187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alt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Изменение подходов к организации и проведению методического аудита </a:t>
            </a:r>
            <a:br>
              <a:rPr lang="ru-RU" alt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altLang="ru-RU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2022 году</a:t>
            </a:r>
            <a:endParaRPr lang="ru-RU" altLang="ru-RU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75656" y="5151596"/>
            <a:ext cx="2142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23 </a:t>
            </a:r>
            <a:r>
              <a:rPr lang="ru-RU" b="1" dirty="0" smtClean="0">
                <a:solidFill>
                  <a:srgbClr val="002060"/>
                </a:solidFill>
              </a:rPr>
              <a:t>декабря 2021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292081" y="3978776"/>
            <a:ext cx="37444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i="1" dirty="0" err="1" smtClean="0"/>
              <a:t>Нисман</a:t>
            </a:r>
            <a:r>
              <a:rPr lang="ru-RU" sz="1400" i="1" dirty="0" smtClean="0"/>
              <a:t> </a:t>
            </a:r>
            <a:r>
              <a:rPr lang="ru-RU" sz="1400" i="1" dirty="0"/>
              <a:t>Ольга Юрьевна</a:t>
            </a:r>
            <a:r>
              <a:rPr lang="ru-RU" sz="1400" i="1" dirty="0" smtClean="0"/>
              <a:t>, </a:t>
            </a:r>
          </a:p>
          <a:p>
            <a:pPr algn="r"/>
            <a:r>
              <a:rPr lang="ru-RU" sz="1400" i="1" dirty="0" smtClean="0"/>
              <a:t>директор ЦПО Самарской области </a:t>
            </a:r>
            <a:endParaRPr lang="ru-RU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2276872"/>
            <a:ext cx="4968552" cy="21615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0" hangingPunct="0"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Нисман Ольга Юрьевна, директор ЦПО</a:t>
            </a:r>
          </a:p>
          <a:p>
            <a:pPr algn="just" eaLnBrk="0" hangingPunct="0"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Самарской области</a:t>
            </a:r>
          </a:p>
          <a:p>
            <a:pPr algn="just" eaLnBrk="0" hangingPunct="0">
              <a:buFont typeface="Arial" pitchFamily="34" charset="0"/>
              <a:buNone/>
              <a:defRPr/>
            </a:pPr>
            <a:endParaRPr lang="ru-RU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 eaLnBrk="0" hangingPunct="0">
              <a:buFont typeface="Arial" pitchFamily="34" charset="0"/>
              <a:buNone/>
              <a:defRPr/>
            </a:pP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 (846) 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332-20-80</a:t>
            </a:r>
            <a:endParaRPr lang="ru-RU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 eaLnBrk="0" hangingPunct="0">
              <a:buFont typeface="Arial" pitchFamily="34" charset="0"/>
              <a:buNone/>
              <a:defRPr/>
            </a:pPr>
            <a:endParaRPr lang="ru-RU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 eaLnBrk="0" hangingPunct="0">
              <a:buFont typeface="Arial" pitchFamily="34" charset="0"/>
              <a:buNone/>
              <a:defRPr/>
            </a:pP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en-US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7 927 605 25 58 </a:t>
            </a:r>
            <a:endParaRPr lang="ru-RU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just" eaLnBrk="0" hangingPunct="0">
              <a:buFont typeface="Arial" pitchFamily="34" charset="0"/>
              <a:buNone/>
              <a:defRPr/>
            </a:pPr>
            <a:r>
              <a:rPr lang="en-US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Viber, WhatsApp, Telegram)</a:t>
            </a:r>
            <a:endParaRPr lang="ru-RU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  <a:t>Цель, предназначение и ключевые задачи </a:t>
            </a:r>
            <a:b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  <a:t>методического аудита</a:t>
            </a:r>
            <a:endParaRPr lang="ru-RU" sz="2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839268"/>
            <a:ext cx="8712967" cy="1077564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методического аудита  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оценка 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качества учебно-методического обеспечения образовательных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программ, 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исследование имеющихся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управленческих и методических проблем при разработке и реализации ООП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1291" y="2060848"/>
            <a:ext cx="8712967" cy="1224136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Предназначение методического аудита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выявление и оценка возможных рисков и отклонений при выполнении требований ФГОС СПО, ПС, квалификационных запросов предприятий/организаций, ДЭ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WSR,  определение оперативных мер по их устранению</a:t>
            </a:r>
            <a:endParaRPr kumimoji="0" lang="ru-RU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71291" y="3429000"/>
            <a:ext cx="8712967" cy="302433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Ключевые задачи методического аудита:</a:t>
            </a:r>
          </a:p>
          <a:p>
            <a:pPr marL="285750" lvl="0" indent="-285750" algn="just">
              <a:buFont typeface="Wingdings" pitchFamily="2" charset="2"/>
              <a:buChar char="q"/>
            </a:pP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оказание методической адресной помощи руководству ПОО при 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реализации внешних требований к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содержанию ООП 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организации образовательного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процесса;</a:t>
            </a:r>
          </a:p>
          <a:p>
            <a:pPr marL="285750" lvl="0" indent="-285750" algn="just">
              <a:buFont typeface="Wingdings" pitchFamily="2" charset="2"/>
              <a:buChar char="q"/>
            </a:pP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стандартизация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подходов: </a:t>
            </a:r>
          </a:p>
          <a:p>
            <a:pPr marL="742950" lvl="1" indent="-285750" algn="just">
              <a:buFont typeface="Arial" pitchFamily="34" charset="0"/>
              <a:buChar char="–"/>
            </a:pP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проектированию содержания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ООП в соответствии с требованиями ФГОС СПО, ПС, 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запросов предприятий/организаций, ДЭ,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WSR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742950" lvl="1" indent="-285750" algn="just">
              <a:buFont typeface="Arial" pitchFamily="34" charset="0"/>
              <a:buChar char="–"/>
            </a:pP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реализации требований организации 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образовательного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процесса;</a:t>
            </a:r>
          </a:p>
          <a:p>
            <a:pPr marL="285750" lvl="0" indent="-285750" algn="just">
              <a:buFont typeface="Wingdings" pitchFamily="2" charset="2"/>
              <a:buChar char="q"/>
            </a:pP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рганизация системы методической помощи педагогическим работникам на рабочем месте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452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041656" y="3168400"/>
            <a:ext cx="4562792" cy="1075368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Обучение по ключевым вопросам разработки и 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реализации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ООП</a:t>
            </a:r>
          </a:p>
          <a:p>
            <a:pPr algn="ctr"/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(предоставление 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модельных  регламентов, форм, бланков, шаблонов, чек-листов для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последующего использования в ПОО) 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041656" y="5157192"/>
            <a:ext cx="4562793" cy="863786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стандартизация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подходов </a:t>
            </a:r>
            <a:endParaRPr lang="ru-RU" sz="16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defRPr/>
            </a:pP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проектированию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реализации ООП внутри ПОО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13840" y="2423559"/>
            <a:ext cx="3024336" cy="2145400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оказание методической помощи руководству и преподавателям ПОО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0" lang="ru-RU" sz="16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методический консалтинг в течение года</a:t>
            </a:r>
            <a:r>
              <a:rPr kumimoji="0" lang="ru-RU" sz="1600" b="0" i="0" u="sng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с оценкой на входе/выходе работы в рамках аудита)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  <a:t>Виды методического аудита</a:t>
            </a:r>
            <a:endParaRPr lang="ru-RU" sz="2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764704"/>
            <a:ext cx="8640960" cy="752550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МЕТОДИЧЕСКИЙ </a:t>
            </a: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АУДИТ 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процессов </a:t>
            </a:r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ресурсов ПОО, обеспечивающих разработку и реализацию </a:t>
            </a: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основных образовательных программ</a:t>
            </a:r>
            <a:endParaRPr lang="ru-RU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1024" y="4906400"/>
            <a:ext cx="3024336" cy="1368152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УЧАСТНИКИ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algn="ctr"/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ЦПО СО + </a:t>
            </a:r>
            <a:r>
              <a: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пять ПОО, </a:t>
            </a:r>
            <a:endParaRPr lang="ru-RU" sz="1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занимающих </a:t>
            </a:r>
            <a:r>
              <a: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последние позиции в 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рейтинге ОУ СПО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179512" y="1733278"/>
            <a:ext cx="3168352" cy="792088"/>
          </a:xfrm>
          <a:prstGeom prst="downArrow">
            <a:avLst>
              <a:gd name="adj1" fmla="val 80428"/>
              <a:gd name="adj2" fmla="val 50000"/>
            </a:avLst>
          </a:prstGeom>
          <a:solidFill>
            <a:schemeClr val="bg2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КОМПЛЕКСНЫЙ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041656" y="6151716"/>
            <a:ext cx="4562793" cy="66166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УЧАСТНИКИ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algn="ctr"/>
            <a:endParaRPr lang="ru-RU" sz="9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ЦПО СО </a:t>
            </a:r>
            <a:r>
              <a: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ПОО региона</a:t>
            </a:r>
            <a:endParaRPr lang="ru-RU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3635895" y="4509120"/>
            <a:ext cx="5302305" cy="726308"/>
          </a:xfrm>
          <a:prstGeom prst="downArrow">
            <a:avLst>
              <a:gd name="adj1" fmla="val 82242"/>
              <a:gd name="adj2" fmla="val 50000"/>
            </a:avLst>
          </a:prstGeom>
          <a:solidFill>
            <a:schemeClr val="bg2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ТЕМАТИЧЕСКИЙ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3635895" y="1620274"/>
            <a:ext cx="5364435" cy="1592702"/>
          </a:xfrm>
          <a:prstGeom prst="downArrow">
            <a:avLst>
              <a:gd name="adj1" fmla="val 83737"/>
              <a:gd name="adj2" fmla="val 23509"/>
            </a:avLst>
          </a:prstGeom>
          <a:solidFill>
            <a:schemeClr val="bg2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ОНЛАЙН ШКОЛА ЗАМЕСТИТЕЛЕЙ И СПЕЦИАЛИСТОВ МЕТОДИЧЕСКИХ СЛУЖБ ПОО и ВО, реализующих программы СПО</a:t>
            </a:r>
          </a:p>
          <a:p>
            <a:pPr algn="ctr"/>
            <a:endParaRPr lang="ru-RU" sz="300" b="1" dirty="0" smtClean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ачало работы - 02.12.2021 </a:t>
            </a:r>
          </a:p>
          <a:p>
            <a:pPr algn="ctr"/>
            <a:r>
              <a:rPr lang="ru-RU" sz="11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(Модуль 1. </a:t>
            </a:r>
            <a:r>
              <a:rPr lang="ru-RU" sz="11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Проектирование оценочных процедур в современных условиях реализации ОП </a:t>
            </a:r>
            <a:r>
              <a:rPr lang="ru-RU" sz="11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</a:t>
            </a:r>
            <a:endParaRPr lang="ru-RU" sz="11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6084168" y="4251104"/>
            <a:ext cx="504056" cy="186008"/>
          </a:xfrm>
          <a:prstGeom prst="downArrow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08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  <a:t>Технология проведения комплексного </a:t>
            </a:r>
            <a:b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  <a:t>методического аудита</a:t>
            </a:r>
            <a:endParaRPr lang="ru-RU" sz="2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799536"/>
            <a:ext cx="5688632" cy="1261312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I </a:t>
            </a:r>
            <a:r>
              <a:rPr lang="ru-RU" sz="17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этап – Экспертиза ООП </a:t>
            </a:r>
            <a:r>
              <a:rPr lang="ru-RU" sz="17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(оценка </a:t>
            </a:r>
            <a:r>
              <a:rPr lang="ru-RU" sz="1700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входе)</a:t>
            </a:r>
          </a:p>
          <a:p>
            <a:pPr algn="ctr"/>
            <a:r>
              <a:rPr lang="ru-RU" sz="17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Оценка качества разработки и реализации ООП, изучение результатов мониторинга ПОО, выявление квалификационных </a:t>
            </a:r>
            <a:r>
              <a:rPr lang="ru-RU" sz="17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дефицитов специалистов методической службы  и преподавателей</a:t>
            </a:r>
            <a:endParaRPr lang="ru-RU" sz="17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55576" y="2348880"/>
            <a:ext cx="5976664" cy="2088233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II </a:t>
            </a:r>
            <a:r>
              <a:rPr lang="ru-RU" sz="17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этап – Методический </a:t>
            </a:r>
            <a:r>
              <a:rPr lang="ru-RU" sz="17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консалтинг </a:t>
            </a:r>
          </a:p>
          <a:p>
            <a:pPr algn="ctr"/>
            <a:r>
              <a:rPr lang="ru-RU" sz="17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(с выездом и в онлайн формате)</a:t>
            </a:r>
            <a:endParaRPr lang="ru-RU" sz="1700" u="sng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7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Разработка программы методического </a:t>
            </a:r>
            <a:r>
              <a:rPr lang="ru-RU" sz="17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консалтинга по устранению несоответствий (совместно </a:t>
            </a:r>
            <a:r>
              <a:rPr lang="ru-RU" sz="17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 специалистами ПОО</a:t>
            </a:r>
            <a:r>
              <a:rPr lang="ru-RU" sz="17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), </a:t>
            </a:r>
            <a:r>
              <a:rPr lang="ru-RU" sz="17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проведение серии </a:t>
            </a:r>
            <a:r>
              <a:rPr lang="ru-RU" sz="17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совещаний, семинаров, групповых и </a:t>
            </a:r>
            <a:r>
              <a:rPr lang="ru-RU" sz="17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индивидуальных консультаций с управленческой командой и </a:t>
            </a:r>
            <a:r>
              <a:rPr lang="ru-RU" sz="17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преподавателями, посещение учебных занятий</a:t>
            </a:r>
            <a:endParaRPr lang="ru-RU" sz="17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907704" y="4725144"/>
            <a:ext cx="7056784" cy="2088232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III этап – Выборочная экспертиза ООП </a:t>
            </a:r>
            <a:r>
              <a:rPr lang="ru-RU" sz="17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17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оценка </a:t>
            </a:r>
            <a:r>
              <a:rPr lang="ru-RU" sz="1700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выходе</a:t>
            </a:r>
            <a:r>
              <a:rPr lang="ru-RU" sz="17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algn="ctr"/>
            <a:r>
              <a:rPr lang="ru-RU" sz="17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Повторная оценка качества разработки и реализации ООП, </a:t>
            </a:r>
            <a:r>
              <a:rPr lang="ru-RU" sz="17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анализ результатов </a:t>
            </a:r>
            <a:r>
              <a:rPr lang="ru-RU" sz="17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работы в ходе консалтинга, разработка плана </a:t>
            </a:r>
            <a:r>
              <a:rPr lang="ru-RU" sz="17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работы по устранению несоответствий (</a:t>
            </a:r>
            <a:r>
              <a:rPr lang="ru-RU" sz="17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те, которые не были </a:t>
            </a:r>
            <a:r>
              <a:rPr lang="ru-RU" sz="17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устранены в ходе аудита) </a:t>
            </a:r>
            <a:r>
              <a:rPr lang="ru-RU" sz="17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следующих год совместно с управленческой командой, подготовка методических рекомендаций </a:t>
            </a:r>
            <a:r>
              <a:rPr lang="ru-RU" sz="17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 повышению качества работы</a:t>
            </a:r>
            <a:r>
              <a:rPr lang="ru-RU" sz="17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Формирование </a:t>
            </a:r>
            <a:r>
              <a:rPr lang="ru-RU" sz="17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заключения  </a:t>
            </a:r>
            <a:r>
              <a:rPr lang="ru-RU" sz="17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 </a:t>
            </a:r>
            <a:r>
              <a:rPr lang="ru-RU" sz="17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аудиту</a:t>
            </a:r>
            <a:endParaRPr lang="ru-RU" sz="17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Соединительная линия уступом 6"/>
          <p:cNvCxnSpPr>
            <a:stCxn id="4" idx="3"/>
          </p:cNvCxnSpPr>
          <p:nvPr/>
        </p:nvCxnSpPr>
        <p:spPr>
          <a:xfrm>
            <a:off x="5868144" y="1430192"/>
            <a:ext cx="576064" cy="918688"/>
          </a:xfrm>
          <a:prstGeom prst="bentConnector2">
            <a:avLst/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Соединительная линия уступом 18"/>
          <p:cNvCxnSpPr/>
          <p:nvPr/>
        </p:nvCxnSpPr>
        <p:spPr>
          <a:xfrm rot="16200000" flipH="1">
            <a:off x="6444208" y="3717032"/>
            <a:ext cx="1152128" cy="576064"/>
          </a:xfrm>
          <a:prstGeom prst="bentConnector3">
            <a:avLst>
              <a:gd name="adj1" fmla="val 793"/>
            </a:avLst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433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  <a:t>Сопровождение ПОО по итогам комплексного методического аудита</a:t>
            </a:r>
            <a:endParaRPr lang="ru-RU" sz="2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3009" y="1628800"/>
            <a:ext cx="8640762" cy="544606"/>
          </a:xfrm>
          <a:prstGeom prst="roundRect">
            <a:avLst/>
          </a:prstGeom>
          <a:solidFill>
            <a:schemeClr val="bg1"/>
          </a:solidFill>
          <a:ln w="9525">
            <a:solidFill>
              <a:srgbClr val="00206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Обучение специалистов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ПОО 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курсах повышения квалификации по ИОЧ  (на основе рекомендаций по итогам методического аудита)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0309" y="2852936"/>
            <a:ext cx="8640762" cy="936104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Разработка программы по заказу руководства ПОО и ее реализация в формате курсов повышения квалификации (объем программы по согласованию с заказчиком)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49361" y="3933056"/>
            <a:ext cx="8640762" cy="1584176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Разработка программы консалтинговых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услуг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 заказу руководства ПОО: серия обучающих семинаров по разработке и реализации ООП,  по устранению выявленных проблем в работе ПОО, в том числе на основе договора о сетевом взаимодействии между ЦПО СО, ТУ, ПОО </a:t>
            </a:r>
          </a:p>
          <a:p>
            <a:pPr algn="ctr" eaLnBrk="0" hangingPunct="0"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(при необходимости)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62776" y="813184"/>
            <a:ext cx="8640762" cy="671600"/>
          </a:xfrm>
          <a:prstGeom prst="roundRect">
            <a:avLst/>
          </a:prstGeom>
          <a:solidFill>
            <a:schemeClr val="bg1"/>
          </a:solidFill>
          <a:ln w="9525">
            <a:solidFill>
              <a:srgbClr val="00206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0" hangingPunct="0">
              <a:buFont typeface="Arial" pitchFamily="34" charset="0"/>
              <a:buNone/>
              <a:defRPr/>
            </a:pP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Индивидуальное и групповое консультирование специалистов ПОО в рамках выполнения ГЗ сотрудниками отделов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ЦПО Самарской области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Крест 2"/>
          <p:cNvSpPr/>
          <p:nvPr/>
        </p:nvSpPr>
        <p:spPr>
          <a:xfrm>
            <a:off x="4353718" y="2324792"/>
            <a:ext cx="432048" cy="432048"/>
          </a:xfrm>
          <a:prstGeom prst="plus">
            <a:avLst>
              <a:gd name="adj" fmla="val 34512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527" y="5661248"/>
            <a:ext cx="8640762" cy="1080120"/>
          </a:xfrm>
          <a:prstGeom prst="roundRect">
            <a:avLst/>
          </a:prstGeom>
          <a:solidFill>
            <a:schemeClr val="bg1"/>
          </a:solidFill>
          <a:ln w="9525">
            <a:solidFill>
              <a:srgbClr val="00206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Организация работы по развитию наставничества  между ПОО (закрепление за ПОО наставника из числа ПОО, занимающих ведущие позиции в рейтинге </a:t>
            </a:r>
            <a:r>
              <a:rPr lang="ru-RU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(необходимо определить инструменты стимулирования руководителей ПОО-наставника )</a:t>
            </a:r>
            <a:endParaRPr lang="ru-RU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35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51519" y="1124744"/>
            <a:ext cx="8712967" cy="864096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внедрение 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практики проведения внутренних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аудитов качества содержания и реализации ООП 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ПОО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1291" y="2204864"/>
            <a:ext cx="8712967" cy="2016224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Предназначение тематического аудита:</a:t>
            </a:r>
          </a:p>
          <a:p>
            <a:pPr lvl="0" algn="just"/>
            <a:endParaRPr lang="ru-RU" sz="105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buFont typeface="Wingdings" pitchFamily="2" charset="2"/>
              <a:buChar char="q"/>
            </a:pP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стандартизация 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подходов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проектированию содержания ООП в соответствии с требованиями ФГОС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СПО, ПС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запросов предприятий/организаций, ДЭ</a:t>
            </a:r>
            <a:r>
              <a:rPr lang="ru-RU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WSR;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 algn="just">
              <a:buFont typeface="Wingdings" pitchFamily="2" charset="2"/>
              <a:buChar char="q"/>
            </a:pP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внешних требований к организации 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образовательного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процесса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1519" y="4588346"/>
            <a:ext cx="8712967" cy="1648966"/>
          </a:xfrm>
          <a:prstGeom prst="roundRect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ВНУТРЕННИЙ АУДИТ  – инструмент системы управления </a:t>
            </a:r>
          </a:p>
          <a:p>
            <a:pPr lvl="0"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профессиональной образовательной организацией </a:t>
            </a:r>
          </a:p>
          <a:p>
            <a:pPr lvl="0" algn="ctr"/>
            <a:r>
              <a:rPr lang="ru-RU" sz="14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(выявление несоответствий и рисков, разработка корректирующих действий по устранению несоответствий и их реализация, контроль и оценка предпринятых мер на уровне ПОО)</a:t>
            </a:r>
            <a:endParaRPr kumimoji="0" lang="ru-RU" sz="140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683568" y="44624"/>
            <a:ext cx="8264525" cy="615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0165" tIns="40083" rIns="80165" bIns="40083" numCol="1" anchor="ctr" anchorCtr="0" compatLnSpc="1">
            <a:prstTxWarp prst="textNoShape">
              <a:avLst/>
            </a:prstTxWarp>
            <a:noAutofit/>
          </a:bodyPr>
          <a:lstStyle>
            <a:lvl1pPr algn="ctr" defTabSz="88265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l" defTabSz="88265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defTabSz="88265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defTabSz="88265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defTabSz="88265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defTabSz="88265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defTabSz="88265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defTabSz="88265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defTabSz="88265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  <a:t>Введение практики проведения </a:t>
            </a:r>
            <a:b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  <a:t>тематических аудитов</a:t>
            </a:r>
            <a:endParaRPr lang="ru-RU" sz="2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68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  <a:t>Технология введения тематического аудита </a:t>
            </a:r>
            <a:b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  <a:t>в систему организационно-методической работы с ПОО</a:t>
            </a:r>
            <a:endParaRPr lang="ru-RU" sz="2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943552"/>
            <a:ext cx="5688634" cy="973280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I этап </a:t>
            </a: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бучение управленческих команд ПОО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курсах повышения квалификации «Технология построения </a:t>
            </a:r>
            <a:r>
              <a: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внутренней системы оценки  качества образования в ПОО»                                                              </a:t>
            </a:r>
            <a:endParaRPr lang="ru-RU" sz="1400" u="sng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67543" y="2200158"/>
            <a:ext cx="7056784" cy="2808306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II </a:t>
            </a:r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этап – </a:t>
            </a: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Проведение внутренних тематических аудитов в ПОО</a:t>
            </a:r>
          </a:p>
          <a:p>
            <a:r>
              <a:rPr lang="ru-RU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Выбор тем аудитов будет установлен на основе анализа имеющихся проблем в ПОО по выполнению ключевых задач по согласованию с управлением профобразования и науки  </a:t>
            </a:r>
            <a:r>
              <a:rPr lang="ru-RU" sz="1200" i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МОиН</a:t>
            </a:r>
            <a:r>
              <a:rPr lang="ru-RU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например:</a:t>
            </a:r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оценка соответствия содержания ФОС требованиям ФГОС СПО, </a:t>
            </a:r>
            <a:r>
              <a: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ПС, запросов предприятий/организаций, ДЭ, WSR,  </a:t>
            </a:r>
            <a:endParaRPr lang="ru-RU" sz="1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рганизация и проведение промежуточной  и  итоговой аттестации;</a:t>
            </a:r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оценка соответствия содержания рабочих программ УД/ПМ/практик требованиям ПС, </a:t>
            </a:r>
            <a:r>
              <a:rPr lang="en-US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WSR</a:t>
            </a: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ДЭ, работодателей;</a:t>
            </a:r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оценка соответствия структуры и содержания </a:t>
            </a: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рабочих программ воспитания федеральным и региональным требованиям;</a:t>
            </a: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организационно-методическое обеспечение деятельности классных руководителей (кураторов) учебных групп в </a:t>
            </a: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ПОО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051720" y="5445224"/>
            <a:ext cx="7056784" cy="1296144"/>
          </a:xfrm>
          <a:prstGeom prst="rect">
            <a:avLst/>
          </a:prstGeom>
          <a:solidFill>
            <a:schemeClr val="bg1"/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III этап – Выявление и распространение лучших практик работы по внедрению в практику тематических аудитов внутри ПОО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Проведение семинаров, мастер-классов по изучению и обмену опыта между управленческими командами ПОО, выявление ПОО – лидеров. </a:t>
            </a:r>
          </a:p>
          <a:p>
            <a:pPr algn="ctr"/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Формирование наставнических пар между ПОО</a:t>
            </a: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Соединительная линия уступом 6"/>
          <p:cNvCxnSpPr/>
          <p:nvPr/>
        </p:nvCxnSpPr>
        <p:spPr>
          <a:xfrm rot="16200000" flipH="1">
            <a:off x="5724126" y="1556793"/>
            <a:ext cx="864099" cy="432049"/>
          </a:xfrm>
          <a:prstGeom prst="bentConnector3">
            <a:avLst>
              <a:gd name="adj1" fmla="val 1322"/>
            </a:avLst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Соединительная линия уступом 18"/>
          <p:cNvCxnSpPr/>
          <p:nvPr/>
        </p:nvCxnSpPr>
        <p:spPr>
          <a:xfrm rot="16200000" flipH="1">
            <a:off x="7020272" y="4365103"/>
            <a:ext cx="1584176" cy="576065"/>
          </a:xfrm>
          <a:prstGeom prst="bentConnector3">
            <a:avLst>
              <a:gd name="adj1" fmla="val 33"/>
            </a:avLst>
          </a:prstGeom>
          <a:ln w="571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861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Задачи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196752"/>
            <a:ext cx="8424936" cy="4320480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Включить в работу онлайн школы для заместителей и специалистов методических служб 100% ПОО.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Зарегистрировать 100% слушателей онлайн школы в системе дистанционного образования ЦПО СО (в электронном методическом кабинете).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Обучить управленческие команды ПОО на курсах повышения квалификации в 2022 году по вопросу введения в систему управления ПОО внутренних аудитов по оценке содержания и реализации ООП в соответствии с требованиями ФГОС СПО, ПС, </a:t>
            </a:r>
            <a:r>
              <a:rPr lang="en-US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WSR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ДЭ, квалификационных запросов предприятий/организаций.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Организовать тесное взаимодействие с управленческими командами ПОО по вопросу обучения специалистов методических служб и подготовке к проведению через организацию работы электронного методического кабинета онлайн школы.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171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604795" cy="615602"/>
          </a:xfrm>
        </p:spPr>
        <p:txBody>
          <a:bodyPr/>
          <a:lstStyle/>
          <a:p>
            <a:r>
              <a:rPr lang="ru-RU" sz="2200" dirty="0">
                <a:solidFill>
                  <a:schemeClr val="accent6">
                    <a:lumMod val="50000"/>
                  </a:schemeClr>
                </a:solidFill>
              </a:rPr>
              <a:t>Планируемый эффект от введения </a:t>
            </a:r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  <a:t>тематического  аудита в практику работы ПОО</a:t>
            </a:r>
            <a:endParaRPr lang="ru-RU" sz="2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836712"/>
            <a:ext cx="9143999" cy="5760640"/>
          </a:xfrm>
          <a:prstGeom prst="roundRect">
            <a:avLst>
              <a:gd name="adj" fmla="val 758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sz="17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стандартизация 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7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унификация подходов к организации образовательного 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процесса на уровне ПОО (разработка и применение в ПОО регламентов</a:t>
            </a:r>
            <a:r>
              <a:rPr lang="ru-RU" sz="17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шаблонов, макетов, форм, бланков  по ключевым процедурам реализации ФГОС 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 для структурных подразделений, в том числе на основе региональных макетов (при необходимости));</a:t>
            </a:r>
            <a:endParaRPr lang="ru-RU" sz="17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формирование </a:t>
            </a:r>
            <a:r>
              <a:rPr lang="ru-RU" sz="17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развитие управленческих компетенций у руководителей (директоров, заместителей ПОО) в сфере 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планирования корректирующих и предупреждающих действий, </a:t>
            </a:r>
            <a:r>
              <a:rPr lang="ru-RU" sz="17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контроля и анализа деятельности при организации образовательного 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процесса</a:t>
            </a:r>
            <a:r>
              <a:rPr lang="ru-RU" sz="17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342900" lvl="0" indent="-342900" algn="just">
              <a:buFont typeface="Wingdings" panose="05000000000000000000" pitchFamily="2" charset="2"/>
              <a:buChar char="q"/>
            </a:pP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внедрение практики проведения внутренних аудитов в ПОО по всем направлениям деятельности, создание систем внутренней оценки качества образования</a:t>
            </a:r>
            <a:r>
              <a:rPr lang="ru-RU" sz="17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ПОО;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sz="17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выявление и устранение квалификационных дефицитов у 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преподавателей </a:t>
            </a:r>
            <a:r>
              <a:rPr lang="ru-RU" sz="17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ПОО региона по вопросу разработки и реализации 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ООП.</a:t>
            </a:r>
            <a:endParaRPr lang="ru-RU" sz="17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q"/>
            </a:pP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апробация и развитие практики внутреннего и внешнего </a:t>
            </a:r>
            <a:r>
              <a:rPr lang="ru-RU" sz="1700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бенчмаркинга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(непрерывный поиск, изучение и внедрение лучших практик) и, как следствие,  развитие системы неформального повышения квалификации на рабочем месте. </a:t>
            </a:r>
          </a:p>
          <a:p>
            <a:pPr marL="342900" lvl="0" indent="-342900" algn="just">
              <a:buFont typeface="Wingdings" panose="05000000000000000000" pitchFamily="2" charset="2"/>
              <a:buChar char="q"/>
            </a:pP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</a:t>
            </a:r>
            <a:r>
              <a:rPr lang="ru-RU" sz="17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цифровой 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среды взаимодействия </a:t>
            </a:r>
            <a:r>
              <a:rPr lang="ru-RU" sz="17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специалистов ПОО 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системе дистанционного образования ЦПО СО.</a:t>
            </a:r>
          </a:p>
        </p:txBody>
      </p:sp>
    </p:spTree>
    <p:extLst>
      <p:ext uri="{BB962C8B-B14F-4D97-AF65-F5344CB8AC3E}">
        <p14:creationId xmlns:p14="http://schemas.microsoft.com/office/powerpoint/2010/main" val="101047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34l">
  <a:themeElements>
    <a:clrScheme name="134TGp_report_diagram 2">
      <a:dk1>
        <a:srgbClr val="23387D"/>
      </a:dk1>
      <a:lt1>
        <a:srgbClr val="FFFFFF"/>
      </a:lt1>
      <a:dk2>
        <a:srgbClr val="1A3D97"/>
      </a:dk2>
      <a:lt2>
        <a:srgbClr val="DDDDDD"/>
      </a:lt2>
      <a:accent1>
        <a:srgbClr val="4972BB"/>
      </a:accent1>
      <a:accent2>
        <a:srgbClr val="6A99D8"/>
      </a:accent2>
      <a:accent3>
        <a:srgbClr val="FFFFFF"/>
      </a:accent3>
      <a:accent4>
        <a:srgbClr val="1C2E6A"/>
      </a:accent4>
      <a:accent5>
        <a:srgbClr val="B1BCDA"/>
      </a:accent5>
      <a:accent6>
        <a:srgbClr val="5F8AC4"/>
      </a:accent6>
      <a:hlink>
        <a:srgbClr val="96B1E6"/>
      </a:hlink>
      <a:folHlink>
        <a:srgbClr val="99C25C"/>
      </a:folHlink>
    </a:clrScheme>
    <a:fontScheme name="134TGp_report_diagram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34TGp_report_diagram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4TGp_report_diagram 2">
        <a:dk1>
          <a:srgbClr val="23387D"/>
        </a:dk1>
        <a:lt1>
          <a:srgbClr val="FFFFFF"/>
        </a:lt1>
        <a:dk2>
          <a:srgbClr val="1A3D97"/>
        </a:dk2>
        <a:lt2>
          <a:srgbClr val="DDDDDD"/>
        </a:lt2>
        <a:accent1>
          <a:srgbClr val="4972BB"/>
        </a:accent1>
        <a:accent2>
          <a:srgbClr val="6A99D8"/>
        </a:accent2>
        <a:accent3>
          <a:srgbClr val="FFFFFF"/>
        </a:accent3>
        <a:accent4>
          <a:srgbClr val="1C2E6A"/>
        </a:accent4>
        <a:accent5>
          <a:srgbClr val="B1BCDA"/>
        </a:accent5>
        <a:accent6>
          <a:srgbClr val="5F8AC4"/>
        </a:accent6>
        <a:hlink>
          <a:srgbClr val="96B1E6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4TGp_report_diagram 3">
        <a:dk1>
          <a:srgbClr val="23387D"/>
        </a:dk1>
        <a:lt1>
          <a:srgbClr val="FFFFFF"/>
        </a:lt1>
        <a:dk2>
          <a:srgbClr val="1A3D97"/>
        </a:dk2>
        <a:lt2>
          <a:srgbClr val="DDDDDD"/>
        </a:lt2>
        <a:accent1>
          <a:srgbClr val="6E51A7"/>
        </a:accent1>
        <a:accent2>
          <a:srgbClr val="8C8EE0"/>
        </a:accent2>
        <a:accent3>
          <a:srgbClr val="FFFFFF"/>
        </a:accent3>
        <a:accent4>
          <a:srgbClr val="1C2E6A"/>
        </a:accent4>
        <a:accent5>
          <a:srgbClr val="BAB3D0"/>
        </a:accent5>
        <a:accent6>
          <a:srgbClr val="7E80CB"/>
        </a:accent6>
        <a:hlink>
          <a:srgbClr val="96B1E6"/>
        </a:hlink>
        <a:folHlink>
          <a:srgbClr val="7BB3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cdb2004134l</Template>
  <TotalTime>838</TotalTime>
  <Words>1142</Words>
  <Application>Microsoft Office PowerPoint</Application>
  <PresentationFormat>Экран (4:3)</PresentationFormat>
  <Paragraphs>97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宋体</vt:lpstr>
      <vt:lpstr>Arial</vt:lpstr>
      <vt:lpstr>Calibri</vt:lpstr>
      <vt:lpstr>Calibri Light</vt:lpstr>
      <vt:lpstr>Verdana</vt:lpstr>
      <vt:lpstr>Wingdings</vt:lpstr>
      <vt:lpstr>cdb2004134l</vt:lpstr>
      <vt:lpstr>1_Тема Office</vt:lpstr>
      <vt:lpstr>Изменение подходов к организации и проведению методического аудита  в 2022 году</vt:lpstr>
      <vt:lpstr>Цель, предназначение и ключевые задачи  методического аудита</vt:lpstr>
      <vt:lpstr>Виды методического аудита</vt:lpstr>
      <vt:lpstr>Технология проведения комплексного  методического аудита</vt:lpstr>
      <vt:lpstr>Сопровождение ПОО по итогам комплексного методического аудита</vt:lpstr>
      <vt:lpstr>Презентация PowerPoint</vt:lpstr>
      <vt:lpstr>Технология введения тематического аудита  в систему организационно-методической работы с ПОО</vt:lpstr>
      <vt:lpstr>Задачи</vt:lpstr>
      <vt:lpstr>Планируемый эффект от введения  тематического  аудита в практику работы ПОО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 Template</dc:title>
  <dc:creator>nisman</dc:creator>
  <cp:lastModifiedBy>Нисман Ольга Юрьевна</cp:lastModifiedBy>
  <cp:revision>103</cp:revision>
  <dcterms:created xsi:type="dcterms:W3CDTF">2020-03-26T09:10:04Z</dcterms:created>
  <dcterms:modified xsi:type="dcterms:W3CDTF">2021-12-23T09:29:06Z</dcterms:modified>
</cp:coreProperties>
</file>