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43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716CB7-FEA5-40CA-B115-DF4F9E2BA04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3673EF-C609-47A6-9EF5-18F318DD1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716CB7-FEA5-40CA-B115-DF4F9E2BA04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3673EF-C609-47A6-9EF5-18F318DD1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716CB7-FEA5-40CA-B115-DF4F9E2BA04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3673EF-C609-47A6-9EF5-18F318DD1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716CB7-FEA5-40CA-B115-DF4F9E2BA04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3673EF-C609-47A6-9EF5-18F318DD1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716CB7-FEA5-40CA-B115-DF4F9E2BA04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3673EF-C609-47A6-9EF5-18F318DD1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716CB7-FEA5-40CA-B115-DF4F9E2BA04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3673EF-C609-47A6-9EF5-18F318DD1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716CB7-FEA5-40CA-B115-DF4F9E2BA04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3673EF-C609-47A6-9EF5-18F318DD1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716CB7-FEA5-40CA-B115-DF4F9E2BA04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3673EF-C609-47A6-9EF5-18F318DD1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716CB7-FEA5-40CA-B115-DF4F9E2BA04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3673EF-C609-47A6-9EF5-18F318DD1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716CB7-FEA5-40CA-B115-DF4F9E2BA04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3673EF-C609-47A6-9EF5-18F318DD1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716CB7-FEA5-40CA-B115-DF4F9E2BA04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3673EF-C609-47A6-9EF5-18F318DD140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E716CB7-FEA5-40CA-B115-DF4F9E2BA04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43673EF-C609-47A6-9EF5-18F318DD140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7772400" cy="1828800"/>
          </a:xfrm>
        </p:spPr>
        <p:txBody>
          <a:bodyPr>
            <a:normAutofit fontScale="90000"/>
          </a:bodyPr>
          <a:lstStyle/>
          <a:p>
            <a:r>
              <a:rPr lang="ru-RU" sz="2500" dirty="0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Организация образовательного процесса в ПОО в условиях профилактики и предотвращения новой </a:t>
            </a:r>
            <a:r>
              <a:rPr lang="ru-RU" sz="2500" dirty="0" err="1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коронавирусной</a:t>
            </a:r>
            <a:r>
              <a:rPr lang="ru-RU" sz="2500" dirty="0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инфекции</a:t>
            </a:r>
            <a:r>
              <a:rPr lang="ru-RU" sz="2500" b="0" dirty="0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500" b="0" dirty="0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2348880"/>
            <a:ext cx="7772400" cy="3672408"/>
          </a:xfrm>
        </p:spPr>
        <p:txBody>
          <a:bodyPr>
            <a:normAutofit fontScale="85000" lnSpcReduction="10000"/>
          </a:bodyPr>
          <a:lstStyle/>
          <a:p>
            <a:pPr marL="0" lvl="0" algn="just">
              <a:lnSpc>
                <a:spcPct val="115000"/>
              </a:lnSpc>
              <a:spcAft>
                <a:spcPts val="1000"/>
              </a:spcAft>
              <a:buClr>
                <a:schemeClr val="accent2"/>
              </a:buClr>
            </a:pP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Обеспечить реализацию ОП в соответствии с календарными графиками и индивидуальными учебными планами. При этом необходимо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:</a:t>
            </a:r>
          </a:p>
          <a:p>
            <a:pPr lvl="1"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-   Разработать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программу мер для каждого курса по каждой профессии (специальности) СПО в части обеспечения полного освоения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ОП</a:t>
            </a:r>
          </a:p>
          <a:p>
            <a:pPr lvl="1"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Обеспечить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условия для преподавателей, мастеров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производственного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обучения по организации образовательного процесса в условиях домашней самоизоляции</a:t>
            </a:r>
          </a:p>
          <a:p>
            <a:pPr marL="742950" lvl="1" indent="-28575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514350" lvl="0" indent="-514350" algn="just">
              <a:lnSpc>
                <a:spcPct val="115000"/>
              </a:lnSpc>
              <a:spcAft>
                <a:spcPts val="1000"/>
              </a:spcAft>
              <a:buClr>
                <a:schemeClr val="accent2"/>
              </a:buClr>
              <a:buFont typeface="+mj-lt"/>
              <a:buAutoNum type="arabicPeriod"/>
            </a:pPr>
            <a:endParaRPr lang="ru-RU" sz="2800" dirty="0" smtClean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34974" lvl="1" indent="-514350" algn="just">
              <a:lnSpc>
                <a:spcPct val="115000"/>
              </a:lnSpc>
              <a:spcAft>
                <a:spcPts val="1000"/>
              </a:spcAft>
              <a:buClr>
                <a:schemeClr val="accent2"/>
              </a:buClr>
              <a:buFont typeface="+mj-lt"/>
              <a:buAutoNum type="arabicParenR"/>
            </a:pPr>
            <a:endParaRPr lang="ru-RU" sz="2000" dirty="0" smtClean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34974" lvl="1" indent="-514350" algn="just">
              <a:lnSpc>
                <a:spcPct val="115000"/>
              </a:lnSpc>
              <a:spcAft>
                <a:spcPts val="1000"/>
              </a:spcAft>
              <a:buClr>
                <a:schemeClr val="accent2"/>
              </a:buClr>
              <a:buFont typeface="+mj-lt"/>
              <a:buAutoNum type="arabicParenR"/>
            </a:pPr>
            <a:endParaRPr lang="ru-RU" sz="3200" dirty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910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7772400" cy="1828800"/>
          </a:xfrm>
        </p:spPr>
        <p:txBody>
          <a:bodyPr>
            <a:normAutofit fontScale="90000"/>
          </a:bodyPr>
          <a:lstStyle/>
          <a:p>
            <a:r>
              <a:rPr lang="ru-RU" sz="2500" dirty="0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Организация образовательного процесса в ПОО в условиях профилактики и предотвращения новой </a:t>
            </a:r>
            <a:r>
              <a:rPr lang="ru-RU" sz="2500" dirty="0" err="1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коронавирусной</a:t>
            </a:r>
            <a:r>
              <a:rPr lang="ru-RU" sz="2500" dirty="0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инфекции</a:t>
            </a:r>
            <a:r>
              <a:rPr lang="ru-RU" sz="2500" b="0" dirty="0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500" b="0" dirty="0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2348880"/>
            <a:ext cx="7772400" cy="3672408"/>
          </a:xfrm>
        </p:spPr>
        <p:txBody>
          <a:bodyPr>
            <a:normAutofit fontScale="85000" lnSpcReduction="10000"/>
          </a:bodyPr>
          <a:lstStyle/>
          <a:p>
            <a:pPr marL="800100" lvl="1" indent="-34290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sz="2600" dirty="0" smtClean="0">
                <a:latin typeface="Times New Roman" pitchFamily="18" charset="0"/>
                <a:ea typeface="Calibri"/>
                <a:cs typeface="Times New Roman" pitchFamily="18" charset="0"/>
              </a:rPr>
              <a:t>Обеспечить </a:t>
            </a:r>
            <a:r>
              <a:rPr lang="ru-RU" sz="2600" dirty="0">
                <a:latin typeface="Times New Roman" pitchFamily="18" charset="0"/>
                <a:ea typeface="Calibri"/>
                <a:cs typeface="Times New Roman" pitchFamily="18" charset="0"/>
              </a:rPr>
              <a:t>условия для обучающихся с инвалидностью и ОВЗ с учетом нозологических групп заболеваний (с нарушением слуха- видеоматериалы и т.д</a:t>
            </a:r>
            <a:r>
              <a:rPr lang="ru-RU" sz="2600" dirty="0" smtClean="0">
                <a:latin typeface="Times New Roman" pitchFamily="18" charset="0"/>
                <a:ea typeface="Calibri"/>
                <a:cs typeface="Times New Roman" pitchFamily="18" charset="0"/>
              </a:rPr>
              <a:t>.)</a:t>
            </a:r>
          </a:p>
          <a:p>
            <a:pPr marL="800100" lvl="1" indent="-34290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Провести корректировку учебных планов и рабочих программ дисциплин, практик, предусматривающую сокращение времени учебных занятий и акцент на освоение нового материала, предусмотрев перевод студентов на индивидуальные учебные планы. </a:t>
            </a:r>
            <a:endParaRPr lang="ru-RU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800100" lvl="1" indent="-34290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1" algn="just"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514350" lvl="0" indent="-514350" algn="just">
              <a:lnSpc>
                <a:spcPct val="115000"/>
              </a:lnSpc>
              <a:spcAft>
                <a:spcPts val="1000"/>
              </a:spcAft>
              <a:buClr>
                <a:schemeClr val="accent2"/>
              </a:buClr>
              <a:buFont typeface="+mj-lt"/>
              <a:buAutoNum type="arabicPeriod"/>
            </a:pPr>
            <a:endParaRPr lang="ru-RU" sz="2800" dirty="0" smtClean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34974" lvl="1" indent="-514350" algn="just">
              <a:lnSpc>
                <a:spcPct val="115000"/>
              </a:lnSpc>
              <a:spcAft>
                <a:spcPts val="1000"/>
              </a:spcAft>
              <a:buClr>
                <a:schemeClr val="accent2"/>
              </a:buClr>
              <a:buFont typeface="+mj-lt"/>
              <a:buAutoNum type="arabicParenR"/>
            </a:pPr>
            <a:endParaRPr lang="ru-RU" sz="2000" dirty="0" smtClean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34974" lvl="1" indent="-514350" algn="just">
              <a:lnSpc>
                <a:spcPct val="115000"/>
              </a:lnSpc>
              <a:spcAft>
                <a:spcPts val="1000"/>
              </a:spcAft>
              <a:buClr>
                <a:schemeClr val="accent2"/>
              </a:buClr>
              <a:buFont typeface="+mj-lt"/>
              <a:buAutoNum type="arabicParenR"/>
            </a:pPr>
            <a:endParaRPr lang="ru-RU" sz="3200" dirty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960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7772400" cy="1828800"/>
          </a:xfrm>
        </p:spPr>
        <p:txBody>
          <a:bodyPr>
            <a:normAutofit fontScale="90000"/>
          </a:bodyPr>
          <a:lstStyle/>
          <a:p>
            <a:r>
              <a:rPr lang="ru-RU" sz="2500" dirty="0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Организация образовательного процесса в ПОО в условиях профилактики и предотвращения новой </a:t>
            </a:r>
            <a:r>
              <a:rPr lang="ru-RU" sz="2500" dirty="0" err="1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коронавирусной</a:t>
            </a:r>
            <a:r>
              <a:rPr lang="ru-RU" sz="2500" dirty="0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инфекции</a:t>
            </a:r>
            <a:r>
              <a:rPr lang="ru-RU" sz="2500" b="0" dirty="0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500" b="0" dirty="0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2348880"/>
            <a:ext cx="7772400" cy="3672408"/>
          </a:xfrm>
        </p:spPr>
        <p:txBody>
          <a:bodyPr>
            <a:normAutofit fontScale="55000" lnSpcReduction="20000"/>
          </a:bodyPr>
          <a:lstStyle/>
          <a:p>
            <a:pPr marL="800100" lvl="1" indent="-34290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endParaRPr lang="ru-RU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800100" lvl="1" indent="-34290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sz="4400" dirty="0" smtClean="0">
                <a:latin typeface="Times New Roman"/>
                <a:ea typeface="Calibri"/>
                <a:cs typeface="Times New Roman"/>
              </a:rPr>
              <a:t>Предусмотреть 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возможность досрочного завершения учебного года с аттестацией обучающихся </a:t>
            </a:r>
            <a:r>
              <a:rPr lang="ru-RU" sz="4400" dirty="0" err="1">
                <a:latin typeface="Times New Roman"/>
                <a:ea typeface="Calibri"/>
                <a:cs typeface="Times New Roman"/>
              </a:rPr>
              <a:t>невыпускных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 курсов по результатам промежуточной аттестации в сроки, устанавливаемые ПОО, а также </a:t>
            </a:r>
            <a:r>
              <a:rPr lang="ru-RU" sz="4400" dirty="0" smtClean="0">
                <a:latin typeface="Times New Roman"/>
                <a:ea typeface="Calibri"/>
                <a:cs typeface="Times New Roman"/>
              </a:rPr>
              <a:t>перенос 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освоения части основной образовательной программы текущего учебного года на следующий учебный год (на основе индивидуальных учебный планов</a:t>
            </a:r>
            <a:r>
              <a:rPr lang="ru-RU" sz="4400" dirty="0" smtClean="0">
                <a:latin typeface="Times New Roman"/>
                <a:ea typeface="Calibri"/>
                <a:cs typeface="Times New Roman"/>
              </a:rPr>
              <a:t>)</a:t>
            </a:r>
          </a:p>
          <a:p>
            <a:pPr marL="742950" lvl="1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800100" lvl="1" indent="-34290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1" algn="just"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514350" lvl="0" indent="-514350" algn="just">
              <a:lnSpc>
                <a:spcPct val="115000"/>
              </a:lnSpc>
              <a:spcAft>
                <a:spcPts val="1000"/>
              </a:spcAft>
              <a:buClr>
                <a:schemeClr val="accent2"/>
              </a:buClr>
              <a:buFont typeface="+mj-lt"/>
              <a:buAutoNum type="arabicPeriod"/>
            </a:pPr>
            <a:endParaRPr lang="ru-RU" sz="2800" dirty="0" smtClean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34974" lvl="1" indent="-514350" algn="just">
              <a:lnSpc>
                <a:spcPct val="115000"/>
              </a:lnSpc>
              <a:spcAft>
                <a:spcPts val="1000"/>
              </a:spcAft>
              <a:buClr>
                <a:schemeClr val="accent2"/>
              </a:buClr>
              <a:buFont typeface="+mj-lt"/>
              <a:buAutoNum type="arabicParenR"/>
            </a:pPr>
            <a:endParaRPr lang="ru-RU" sz="2000" dirty="0" smtClean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34974" lvl="1" indent="-514350" algn="just">
              <a:lnSpc>
                <a:spcPct val="115000"/>
              </a:lnSpc>
              <a:spcAft>
                <a:spcPts val="1000"/>
              </a:spcAft>
              <a:buClr>
                <a:schemeClr val="accent2"/>
              </a:buClr>
              <a:buFont typeface="+mj-lt"/>
              <a:buAutoNum type="arabicParenR"/>
            </a:pPr>
            <a:endParaRPr lang="ru-RU" sz="3200" dirty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115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7772400" cy="1828800"/>
          </a:xfrm>
        </p:spPr>
        <p:txBody>
          <a:bodyPr>
            <a:normAutofit fontScale="90000"/>
          </a:bodyPr>
          <a:lstStyle/>
          <a:p>
            <a:r>
              <a:rPr lang="ru-RU" sz="2500" dirty="0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Организация образовательного процесса в ПОО в условиях профилактики и предотвращения новой </a:t>
            </a:r>
            <a:r>
              <a:rPr lang="ru-RU" sz="2500" dirty="0" err="1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коронавирусной</a:t>
            </a:r>
            <a:r>
              <a:rPr lang="ru-RU" sz="2500" dirty="0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инфекции</a:t>
            </a:r>
            <a:r>
              <a:rPr lang="ru-RU" sz="2500" b="0" dirty="0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500" b="0" dirty="0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2348880"/>
            <a:ext cx="7772400" cy="3672408"/>
          </a:xfrm>
        </p:spPr>
        <p:txBody>
          <a:bodyPr>
            <a:normAutofit/>
          </a:bodyPr>
          <a:lstStyle/>
          <a:p>
            <a:pPr marL="800100" lvl="1" indent="-34290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endParaRPr lang="ru-RU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1"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- Обеспечить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проведение ГИА по ОП СПО в установленные законодательством сроки, разработав программу подготовки к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процедурам государственной итоговой аттестации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1" algn="just"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514350" lvl="0" indent="-514350" algn="just">
              <a:lnSpc>
                <a:spcPct val="115000"/>
              </a:lnSpc>
              <a:spcAft>
                <a:spcPts val="1000"/>
              </a:spcAft>
              <a:buClr>
                <a:schemeClr val="accent2"/>
              </a:buClr>
              <a:buFont typeface="+mj-lt"/>
              <a:buAutoNum type="arabicPeriod"/>
            </a:pPr>
            <a:endParaRPr lang="ru-RU" sz="2800" dirty="0" smtClean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34974" lvl="1" indent="-514350" algn="just">
              <a:lnSpc>
                <a:spcPct val="115000"/>
              </a:lnSpc>
              <a:spcAft>
                <a:spcPts val="1000"/>
              </a:spcAft>
              <a:buClr>
                <a:schemeClr val="accent2"/>
              </a:buClr>
              <a:buFont typeface="+mj-lt"/>
              <a:buAutoNum type="arabicParenR"/>
            </a:pPr>
            <a:endParaRPr lang="ru-RU" sz="2000" dirty="0" smtClean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34974" lvl="1" indent="-514350" algn="just">
              <a:lnSpc>
                <a:spcPct val="115000"/>
              </a:lnSpc>
              <a:spcAft>
                <a:spcPts val="1000"/>
              </a:spcAft>
              <a:buClr>
                <a:schemeClr val="accent2"/>
              </a:buClr>
              <a:buFont typeface="+mj-lt"/>
              <a:buAutoNum type="arabicParenR"/>
            </a:pPr>
            <a:endParaRPr lang="ru-RU" sz="3200" dirty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045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7772400" cy="1828800"/>
          </a:xfrm>
        </p:spPr>
        <p:txBody>
          <a:bodyPr>
            <a:normAutofit fontScale="90000"/>
          </a:bodyPr>
          <a:lstStyle/>
          <a:p>
            <a:r>
              <a:rPr lang="ru-RU" sz="2500" dirty="0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Организация образовательного процесса в ПОО в условиях профилактики и предотвращения новой </a:t>
            </a:r>
            <a:r>
              <a:rPr lang="ru-RU" sz="2500" dirty="0" err="1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коронавирусной</a:t>
            </a:r>
            <a:r>
              <a:rPr lang="ru-RU" sz="2500" dirty="0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инфекции</a:t>
            </a:r>
            <a:r>
              <a:rPr lang="ru-RU" sz="2500" b="0" dirty="0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500" b="0" dirty="0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2348880"/>
            <a:ext cx="7772400" cy="3672408"/>
          </a:xfrm>
        </p:spPr>
        <p:txBody>
          <a:bodyPr>
            <a:normAutofit/>
          </a:bodyPr>
          <a:lstStyle/>
          <a:p>
            <a:pPr marL="800100" lvl="1" indent="-34290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endParaRPr lang="ru-RU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1"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-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 Разработать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и заключить дополнительные соглашения к трудовым договорам с </a:t>
            </a:r>
            <a:r>
              <a:rPr lang="ru-RU" dirty="0" err="1">
                <a:latin typeface="Times New Roman" pitchFamily="18" charset="0"/>
                <a:ea typeface="Calibri"/>
                <a:cs typeface="Times New Roman" pitchFamily="18" charset="0"/>
              </a:rPr>
              <a:t>пед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. работниками в части временных мер</a:t>
            </a:r>
          </a:p>
          <a:p>
            <a:pPr lvl="1" algn="just"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514350" lvl="0" indent="-514350" algn="just">
              <a:lnSpc>
                <a:spcPct val="115000"/>
              </a:lnSpc>
              <a:spcAft>
                <a:spcPts val="1000"/>
              </a:spcAft>
              <a:buClr>
                <a:schemeClr val="accent2"/>
              </a:buClr>
              <a:buFont typeface="+mj-lt"/>
              <a:buAutoNum type="arabicPeriod"/>
            </a:pPr>
            <a:endParaRPr lang="ru-RU" sz="2800" dirty="0" smtClean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34974" lvl="1" indent="-514350" algn="just">
              <a:lnSpc>
                <a:spcPct val="115000"/>
              </a:lnSpc>
              <a:spcAft>
                <a:spcPts val="1000"/>
              </a:spcAft>
              <a:buClr>
                <a:schemeClr val="accent2"/>
              </a:buClr>
              <a:buFont typeface="+mj-lt"/>
              <a:buAutoNum type="arabicParenR"/>
            </a:pPr>
            <a:endParaRPr lang="ru-RU" sz="2000" dirty="0" smtClean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34974" lvl="1" indent="-514350" algn="just">
              <a:lnSpc>
                <a:spcPct val="115000"/>
              </a:lnSpc>
              <a:spcAft>
                <a:spcPts val="1000"/>
              </a:spcAft>
              <a:buClr>
                <a:schemeClr val="accent2"/>
              </a:buClr>
              <a:buFont typeface="+mj-lt"/>
              <a:buAutoNum type="arabicParenR"/>
            </a:pPr>
            <a:endParaRPr lang="ru-RU" sz="3200" dirty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740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7772400" cy="1828800"/>
          </a:xfrm>
        </p:spPr>
        <p:txBody>
          <a:bodyPr>
            <a:normAutofit fontScale="90000"/>
          </a:bodyPr>
          <a:lstStyle/>
          <a:p>
            <a:r>
              <a:rPr lang="ru-RU" sz="2500" dirty="0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Организация образовательного процесса в ПОО в условиях профилактики и предотвращения новой </a:t>
            </a:r>
            <a:r>
              <a:rPr lang="ru-RU" sz="2500" dirty="0" err="1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коронавирусной</a:t>
            </a:r>
            <a:r>
              <a:rPr lang="ru-RU" sz="2500" dirty="0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инфекции</a:t>
            </a:r>
            <a:r>
              <a:rPr lang="ru-RU" sz="2500" b="0" dirty="0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500" b="0" dirty="0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2348880"/>
            <a:ext cx="7772400" cy="3672408"/>
          </a:xfrm>
        </p:spPr>
        <p:txBody>
          <a:bodyPr>
            <a:normAutofit lnSpcReduction="10000"/>
          </a:bodyPr>
          <a:lstStyle/>
          <a:p>
            <a:pPr marL="800100" lvl="1" indent="-34290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endParaRPr lang="ru-RU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1" algn="just">
              <a:lnSpc>
                <a:spcPct val="115000"/>
              </a:lnSpc>
              <a:spcAft>
                <a:spcPts val="1000"/>
              </a:spcAft>
            </a:pPr>
            <a:r>
              <a:rPr lang="ru-RU" dirty="0"/>
              <a:t>Решение о формах организации образовательного процесса по реализации основных ОП СПО, сроках окончания учебного года, организации ГИА ПОО принимает САМОСТОЯТЕЛЬНО ПО СОГЛАСОВАНИЮ с министерством образования и науки Самарской </a:t>
            </a:r>
            <a:r>
              <a:rPr lang="ru-RU" dirty="0" smtClean="0"/>
              <a:t>области</a:t>
            </a:r>
          </a:p>
          <a:p>
            <a:pPr lvl="1" algn="just">
              <a:lnSpc>
                <a:spcPct val="115000"/>
              </a:lnSpc>
              <a:spcAft>
                <a:spcPts val="1000"/>
              </a:spcAft>
            </a:pPr>
            <a:endParaRPr lang="ru-RU" dirty="0"/>
          </a:p>
          <a:p>
            <a:pPr lvl="1" algn="just"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514350" lvl="0" indent="-514350" algn="just">
              <a:lnSpc>
                <a:spcPct val="115000"/>
              </a:lnSpc>
              <a:spcAft>
                <a:spcPts val="1000"/>
              </a:spcAft>
              <a:buClr>
                <a:schemeClr val="accent2"/>
              </a:buClr>
              <a:buFont typeface="+mj-lt"/>
              <a:buAutoNum type="arabicPeriod"/>
            </a:pPr>
            <a:endParaRPr lang="ru-RU" sz="2800" dirty="0" smtClean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34974" lvl="1" indent="-514350" algn="just">
              <a:lnSpc>
                <a:spcPct val="115000"/>
              </a:lnSpc>
              <a:spcAft>
                <a:spcPts val="1000"/>
              </a:spcAft>
              <a:buClr>
                <a:schemeClr val="accent2"/>
              </a:buClr>
              <a:buFont typeface="+mj-lt"/>
              <a:buAutoNum type="arabicParenR"/>
            </a:pPr>
            <a:endParaRPr lang="ru-RU" sz="2000" dirty="0" smtClean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34974" lvl="1" indent="-514350" algn="just">
              <a:lnSpc>
                <a:spcPct val="115000"/>
              </a:lnSpc>
              <a:spcAft>
                <a:spcPts val="1000"/>
              </a:spcAft>
              <a:buClr>
                <a:schemeClr val="accent2"/>
              </a:buClr>
              <a:buFont typeface="+mj-lt"/>
              <a:buAutoNum type="arabicParenR"/>
            </a:pPr>
            <a:endParaRPr lang="ru-RU" sz="3200" dirty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424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7772400" cy="1828800"/>
          </a:xfrm>
        </p:spPr>
        <p:txBody>
          <a:bodyPr>
            <a:normAutofit fontScale="90000"/>
          </a:bodyPr>
          <a:lstStyle/>
          <a:p>
            <a:r>
              <a:rPr lang="ru-RU" sz="2500" dirty="0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Организация образовательного процесса в ПОО в условиях профилактики и предотвращения новой </a:t>
            </a:r>
            <a:r>
              <a:rPr lang="ru-RU" sz="2500" dirty="0" err="1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коронавирусной</a:t>
            </a:r>
            <a:r>
              <a:rPr lang="ru-RU" sz="2500" dirty="0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инфекции</a:t>
            </a:r>
            <a:r>
              <a:rPr lang="ru-RU" sz="2500" b="0" dirty="0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500" b="0" dirty="0">
                <a:solidFill>
                  <a:srgbClr val="4F81BD">
                    <a:lumMod val="75000"/>
                  </a:srgb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2348880"/>
            <a:ext cx="7772400" cy="3672408"/>
          </a:xfrm>
        </p:spPr>
        <p:txBody>
          <a:bodyPr>
            <a:normAutofit fontScale="92500" lnSpcReduction="10000"/>
          </a:bodyPr>
          <a:lstStyle/>
          <a:p>
            <a:pPr marL="800100" lvl="1" indent="-34290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endParaRPr lang="ru-RU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1" algn="just"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До 25.05.2020 направить в министерство (Мочалову А.Н.) на согласование программу мер и решение ПОО </a:t>
            </a:r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о формах образовательного процесса по реализации основных ОП СПО, сроках окончания учебного года, организации государственной итоговой аттестации</a:t>
            </a:r>
            <a:endParaRPr lang="ru-RU" sz="1600" b="1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marL="514350" lvl="0" indent="-514350" algn="just">
              <a:lnSpc>
                <a:spcPct val="115000"/>
              </a:lnSpc>
              <a:spcAft>
                <a:spcPts val="1000"/>
              </a:spcAft>
              <a:buClr>
                <a:schemeClr val="accent2"/>
              </a:buClr>
              <a:buFont typeface="+mj-lt"/>
              <a:buAutoNum type="arabicPeriod"/>
            </a:pPr>
            <a:endParaRPr lang="ru-RU" sz="2800" dirty="0" smtClean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34974" lvl="1" indent="-514350" algn="just">
              <a:lnSpc>
                <a:spcPct val="115000"/>
              </a:lnSpc>
              <a:spcAft>
                <a:spcPts val="1000"/>
              </a:spcAft>
              <a:buClr>
                <a:schemeClr val="accent2"/>
              </a:buClr>
              <a:buFont typeface="+mj-lt"/>
              <a:buAutoNum type="arabicParenR"/>
            </a:pPr>
            <a:endParaRPr lang="ru-RU" sz="2000" dirty="0" smtClean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20624" lvl="1" algn="just">
              <a:lnSpc>
                <a:spcPct val="115000"/>
              </a:lnSpc>
              <a:spcAft>
                <a:spcPts val="1000"/>
              </a:spcAft>
              <a:buClr>
                <a:schemeClr val="accent2"/>
              </a:buClr>
            </a:pPr>
            <a:endParaRPr lang="ru-RU" sz="3200" dirty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6662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23</TotalTime>
  <Words>343</Words>
  <Application>Microsoft Office PowerPoint</Application>
  <PresentationFormat>Экран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Организация образовательного процесса в ПОО в условиях профилактики и предотвращения новой коронавирусной инфекции </vt:lpstr>
      <vt:lpstr>Организация образовательного процесса в ПОО в условиях профилактики и предотвращения новой коронавирусной инфекции </vt:lpstr>
      <vt:lpstr>Организация образовательного процесса в ПОО в условиях профилактики и предотвращения новой коронавирусной инфекции </vt:lpstr>
      <vt:lpstr>Организация образовательного процесса в ПОО в условиях профилактики и предотвращения новой коронавирусной инфекции </vt:lpstr>
      <vt:lpstr>Организация образовательного процесса в ПОО в условиях профилактики и предотвращения новой коронавирусной инфекции </vt:lpstr>
      <vt:lpstr>Организация образовательного процесса в ПОО в условиях профилактики и предотвращения новой коронавирусной инфекции </vt:lpstr>
      <vt:lpstr>Организация образовательного процесса в ПОО в условиях профилактики и предотвращения новой коронавирусной инфекции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образовательного процесса в ПОО в условиях профилактики и предотвращения новой коронавирусной инфекции</dc:title>
  <dc:creator>Ольга Лысикова</dc:creator>
  <cp:lastModifiedBy>Ольга Лысикова</cp:lastModifiedBy>
  <cp:revision>4</cp:revision>
  <dcterms:created xsi:type="dcterms:W3CDTF">2020-04-09T06:16:04Z</dcterms:created>
  <dcterms:modified xsi:type="dcterms:W3CDTF">2020-04-09T06:39:30Z</dcterms:modified>
</cp:coreProperties>
</file>